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69" r:id="rId2"/>
  </p:sldMasterIdLst>
  <p:notesMasterIdLst>
    <p:notesMasterId r:id="rId39"/>
  </p:notesMasterIdLst>
  <p:sldIdLst>
    <p:sldId id="1314" r:id="rId3"/>
    <p:sldId id="1466" r:id="rId4"/>
    <p:sldId id="1467" r:id="rId5"/>
    <p:sldId id="1468" r:id="rId6"/>
    <p:sldId id="1469" r:id="rId7"/>
    <p:sldId id="1470" r:id="rId8"/>
    <p:sldId id="1471" r:id="rId9"/>
    <p:sldId id="1472" r:id="rId10"/>
    <p:sldId id="1473" r:id="rId11"/>
    <p:sldId id="1474" r:id="rId12"/>
    <p:sldId id="1475" r:id="rId13"/>
    <p:sldId id="1476" r:id="rId14"/>
    <p:sldId id="1477" r:id="rId15"/>
    <p:sldId id="1478" r:id="rId16"/>
    <p:sldId id="1479" r:id="rId17"/>
    <p:sldId id="1480" r:id="rId18"/>
    <p:sldId id="1481" r:id="rId19"/>
    <p:sldId id="1482" r:id="rId20"/>
    <p:sldId id="1483" r:id="rId21"/>
    <p:sldId id="1455" r:id="rId22"/>
    <p:sldId id="1486" r:id="rId23"/>
    <p:sldId id="1462" r:id="rId24"/>
    <p:sldId id="1461" r:id="rId25"/>
    <p:sldId id="1460" r:id="rId26"/>
    <p:sldId id="1459" r:id="rId27"/>
    <p:sldId id="1458" r:id="rId28"/>
    <p:sldId id="1457" r:id="rId29"/>
    <p:sldId id="1463" r:id="rId30"/>
    <p:sldId id="1464" r:id="rId31"/>
    <p:sldId id="1456" r:id="rId32"/>
    <p:sldId id="1488" r:id="rId33"/>
    <p:sldId id="1487" r:id="rId34"/>
    <p:sldId id="1489" r:id="rId35"/>
    <p:sldId id="1465" r:id="rId36"/>
    <p:sldId id="1484" r:id="rId37"/>
    <p:sldId id="1454" r:id="rId3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00"/>
    <a:srgbClr val="FFFF00"/>
    <a:srgbClr val="008000"/>
    <a:srgbClr val="00FF00"/>
    <a:srgbClr val="33CCFF"/>
    <a:srgbClr val="00FFFF"/>
    <a:srgbClr val="FFCC99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 varScale="1">
        <p:scale>
          <a:sx n="121" d="100"/>
          <a:sy n="121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3085</c:v>
                </c:pt>
                <c:pt idx="1">
                  <c:v>3195</c:v>
                </c:pt>
                <c:pt idx="2">
                  <c:v>3169</c:v>
                </c:pt>
                <c:pt idx="3">
                  <c:v>3604</c:v>
                </c:pt>
                <c:pt idx="4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14.7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76</c:v>
                </c:pt>
                <c:pt idx="1">
                  <c:v>74</c:v>
                </c:pt>
                <c:pt idx="2">
                  <c:v>70</c:v>
                </c:pt>
                <c:pt idx="3">
                  <c:v>81.5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103</c:v>
                </c:pt>
                <c:pt idx="1">
                  <c:v>106</c:v>
                </c:pt>
                <c:pt idx="2">
                  <c:v>95</c:v>
                </c:pt>
                <c:pt idx="3">
                  <c:v>109.5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188</c:v>
                </c:pt>
                <c:pt idx="1">
                  <c:v>177</c:v>
                </c:pt>
                <c:pt idx="2">
                  <c:v>179</c:v>
                </c:pt>
                <c:pt idx="3">
                  <c:v>194.5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53.8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10.6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193</c:v>
                </c:pt>
                <c:pt idx="1">
                  <c:v>203</c:v>
                </c:pt>
                <c:pt idx="2">
                  <c:v>205</c:v>
                </c:pt>
                <c:pt idx="3">
                  <c:v>197</c:v>
                </c:pt>
                <c:pt idx="4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121</c:v>
                </c:pt>
                <c:pt idx="1">
                  <c:v>126</c:v>
                </c:pt>
                <c:pt idx="2">
                  <c:v>80</c:v>
                </c:pt>
                <c:pt idx="3">
                  <c:v>129.1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5-4F14-9B47-4BFA3A99A27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45-4F14-9B47-4BFA3A99A27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5-4F14-9B47-4BFA3A99A271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45-4F14-9B47-4BFA3A99A27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5-4F14-9B47-4BFA3A99A271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155</c:v>
                </c:pt>
                <c:pt idx="1">
                  <c:v>124</c:v>
                </c:pt>
                <c:pt idx="2">
                  <c:v>121</c:v>
                </c:pt>
                <c:pt idx="3">
                  <c:v>120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F14-9B47-4BFA3A99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21384"/>
        <c:axId val="371813840"/>
      </c:barChart>
      <c:catAx>
        <c:axId val="3718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13840"/>
        <c:crosses val="autoZero"/>
        <c:auto val="1"/>
        <c:lblAlgn val="ctr"/>
        <c:lblOffset val="100"/>
        <c:noMultiLvlLbl val="0"/>
      </c:catAx>
      <c:valAx>
        <c:axId val="371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371821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EF0D2-102E-45D3-B406-5DC25DEFAB6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45561351-3DF4-4D2D-A3C5-925FC4E49FD3}">
      <dgm:prSet phldrT="[Teks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smtClean="0">
              <a:solidFill>
                <a:schemeClr val="tx2"/>
              </a:solidFill>
            </a:rPr>
            <a:t>PERMAN.</a:t>
          </a:r>
          <a:endParaRPr lang="pl-PL" sz="2400" dirty="0">
            <a:solidFill>
              <a:schemeClr val="tx2"/>
            </a:solidFill>
          </a:endParaRPr>
        </a:p>
      </dgm:t>
    </dgm:pt>
    <dgm:pt modelId="{5D1CEFC9-30C5-4D4C-A1F6-CCEABB067FA7}" type="parTrans" cxnId="{CCD604D4-1464-47BD-B47C-720A3B86BA01}">
      <dgm:prSet/>
      <dgm:spPr/>
      <dgm:t>
        <a:bodyPr/>
        <a:lstStyle/>
        <a:p>
          <a:endParaRPr lang="pl-PL"/>
        </a:p>
      </dgm:t>
    </dgm:pt>
    <dgm:pt modelId="{84F66A15-A88C-41EA-9BFC-A0D59F4E77BA}" type="sibTrans" cxnId="{CCD604D4-1464-47BD-B47C-720A3B86BA01}">
      <dgm:prSet/>
      <dgm:spPr/>
      <dgm:t>
        <a:bodyPr/>
        <a:lstStyle/>
        <a:p>
          <a:endParaRPr lang="pl-PL"/>
        </a:p>
      </dgm:t>
    </dgm:pt>
    <dgm:pt modelId="{BDB2683C-4649-444A-9FC1-252CEF12F794}">
      <dgm:prSet phldrT="[Teks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err="1" smtClean="0"/>
            <a:t>regular</a:t>
          </a:r>
          <a:r>
            <a:rPr lang="pl-PL" sz="2400" dirty="0" smtClean="0"/>
            <a:t> </a:t>
          </a:r>
          <a:r>
            <a:rPr lang="pl-PL" sz="2400" dirty="0" err="1" smtClean="0"/>
            <a:t>trainings</a:t>
          </a:r>
          <a:endParaRPr lang="pl-PL" sz="2400" dirty="0"/>
        </a:p>
      </dgm:t>
    </dgm:pt>
    <dgm:pt modelId="{4A7BB971-D736-44B4-AAA2-DAD8024D9E43}" type="parTrans" cxnId="{630B9FF9-8E94-44E9-ACA4-6C3733002F98}">
      <dgm:prSet/>
      <dgm:spPr/>
      <dgm:t>
        <a:bodyPr/>
        <a:lstStyle/>
        <a:p>
          <a:endParaRPr lang="pl-PL"/>
        </a:p>
      </dgm:t>
    </dgm:pt>
    <dgm:pt modelId="{4A6F2F16-9B34-4288-A9F2-D81A3A1F113A}" type="sibTrans" cxnId="{630B9FF9-8E94-44E9-ACA4-6C3733002F98}">
      <dgm:prSet/>
      <dgm:spPr/>
      <dgm:t>
        <a:bodyPr/>
        <a:lstStyle/>
        <a:p>
          <a:endParaRPr lang="pl-PL"/>
        </a:p>
      </dgm:t>
    </dgm:pt>
    <dgm:pt modelId="{CB1A83D6-BA10-4E5E-9AA1-D2AE2CA4B435}">
      <dgm:prSet phldrT="[Teks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pl-PL" sz="2400" dirty="0" smtClean="0"/>
            <a:t>food safety</a:t>
          </a:r>
          <a:endParaRPr lang="pl-PL" sz="2400" dirty="0"/>
        </a:p>
      </dgm:t>
    </dgm:pt>
    <dgm:pt modelId="{1BB281EB-F34A-43BF-9884-42A48CE2F00E}" type="parTrans" cxnId="{6E479014-C75F-440E-A3AB-E1D3609A96A9}">
      <dgm:prSet/>
      <dgm:spPr/>
      <dgm:t>
        <a:bodyPr/>
        <a:lstStyle/>
        <a:p>
          <a:endParaRPr lang="pl-PL"/>
        </a:p>
      </dgm:t>
    </dgm:pt>
    <dgm:pt modelId="{556606A2-FDBC-4AF9-A706-F437F02BC855}" type="sibTrans" cxnId="{6E479014-C75F-440E-A3AB-E1D3609A96A9}">
      <dgm:prSet/>
      <dgm:spPr/>
      <dgm:t>
        <a:bodyPr/>
        <a:lstStyle/>
        <a:p>
          <a:endParaRPr lang="pl-PL"/>
        </a:p>
      </dgm:t>
    </dgm:pt>
    <dgm:pt modelId="{9AA45CF3-FFA4-4ADD-95AC-99F97D7BE5EC}">
      <dgm:prSet phldrT="[Teks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smtClean="0">
              <a:solidFill>
                <a:schemeClr val="tx2"/>
              </a:solidFill>
            </a:rPr>
            <a:t>TEMPORAR.</a:t>
          </a:r>
          <a:endParaRPr lang="pl-PL" sz="2400" dirty="0">
            <a:solidFill>
              <a:schemeClr val="tx2"/>
            </a:solidFill>
          </a:endParaRPr>
        </a:p>
      </dgm:t>
    </dgm:pt>
    <dgm:pt modelId="{A4A2CAC5-B991-43A9-86DD-91D3ECFB06B4}" type="parTrans" cxnId="{927F3689-9EAE-4699-944C-79AE10E194CF}">
      <dgm:prSet/>
      <dgm:spPr/>
      <dgm:t>
        <a:bodyPr/>
        <a:lstStyle/>
        <a:p>
          <a:endParaRPr lang="pl-PL"/>
        </a:p>
      </dgm:t>
    </dgm:pt>
    <dgm:pt modelId="{ED610717-473C-4B07-98DE-AA17B033834C}" type="sibTrans" cxnId="{927F3689-9EAE-4699-944C-79AE10E194CF}">
      <dgm:prSet/>
      <dgm:spPr/>
      <dgm:t>
        <a:bodyPr/>
        <a:lstStyle/>
        <a:p>
          <a:endParaRPr lang="pl-PL"/>
        </a:p>
      </dgm:t>
    </dgm:pt>
    <dgm:pt modelId="{D1A85CF6-65EF-4719-8A91-4CB50E83EAE5}">
      <dgm:prSet phldrT="[Teks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err="1" smtClean="0"/>
            <a:t>scientific</a:t>
          </a:r>
          <a:r>
            <a:rPr lang="pl-PL" sz="2400" dirty="0" smtClean="0"/>
            <a:t> exchange</a:t>
          </a:r>
          <a:endParaRPr lang="pl-PL" sz="1800" i="1" dirty="0"/>
        </a:p>
      </dgm:t>
    </dgm:pt>
    <dgm:pt modelId="{3D2A7799-9CFA-4956-B6F5-868FDE9362C6}" type="parTrans" cxnId="{8028E12E-D196-4C16-87B4-325E375C7471}">
      <dgm:prSet/>
      <dgm:spPr/>
      <dgm:t>
        <a:bodyPr/>
        <a:lstStyle/>
        <a:p>
          <a:endParaRPr lang="pl-PL"/>
        </a:p>
      </dgm:t>
    </dgm:pt>
    <dgm:pt modelId="{0C3EEE50-4C87-4390-8347-08EC15894FFC}" type="sibTrans" cxnId="{8028E12E-D196-4C16-87B4-325E375C7471}">
      <dgm:prSet/>
      <dgm:spPr/>
      <dgm:t>
        <a:bodyPr/>
        <a:lstStyle/>
        <a:p>
          <a:endParaRPr lang="pl-PL"/>
        </a:p>
      </dgm:t>
    </dgm:pt>
    <dgm:pt modelId="{F47A1F35-BDE6-4C5A-9E2D-D41A401A73AB}">
      <dgm:prSet phldrT="[Teks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smtClean="0"/>
            <a:t>plant </a:t>
          </a:r>
          <a:r>
            <a:rPr lang="pl-PL" sz="2400" dirty="0" err="1" smtClean="0"/>
            <a:t>protection</a:t>
          </a:r>
          <a:r>
            <a:rPr lang="pl-PL" sz="2400" dirty="0" smtClean="0"/>
            <a:t> </a:t>
          </a:r>
          <a:r>
            <a:rPr lang="pl-PL" sz="1800" i="1" dirty="0" smtClean="0"/>
            <a:t>(</a:t>
          </a:r>
          <a:r>
            <a:rPr lang="pl-PL" sz="1800" i="1" dirty="0" err="1" smtClean="0"/>
            <a:t>methodology</a:t>
          </a:r>
          <a:r>
            <a:rPr lang="pl-PL" sz="1800" i="1" dirty="0" smtClean="0"/>
            <a:t> for IPM, </a:t>
          </a:r>
          <a:r>
            <a:rPr lang="pl-PL" sz="1800" i="1" dirty="0" err="1" smtClean="0"/>
            <a:t>programs</a:t>
          </a:r>
          <a:r>
            <a:rPr lang="pl-PL" sz="1800" i="1" dirty="0" smtClean="0"/>
            <a:t>)</a:t>
          </a:r>
          <a:endParaRPr lang="pl-PL" sz="1800" i="1" dirty="0"/>
        </a:p>
      </dgm:t>
    </dgm:pt>
    <dgm:pt modelId="{E86DB0FF-1118-4D02-9C43-A1BA13682ACA}" type="parTrans" cxnId="{3AEC4657-2E96-41D3-86AC-9F9303320098}">
      <dgm:prSet/>
      <dgm:spPr/>
      <dgm:t>
        <a:bodyPr/>
        <a:lstStyle/>
        <a:p>
          <a:endParaRPr lang="pl-PL"/>
        </a:p>
      </dgm:t>
    </dgm:pt>
    <dgm:pt modelId="{DC6274FC-33A9-4A3C-AEA4-ACAB9357D0CF}" type="sibTrans" cxnId="{3AEC4657-2E96-41D3-86AC-9F9303320098}">
      <dgm:prSet/>
      <dgm:spPr/>
      <dgm:t>
        <a:bodyPr/>
        <a:lstStyle/>
        <a:p>
          <a:endParaRPr lang="pl-PL"/>
        </a:p>
      </dgm:t>
    </dgm:pt>
    <dgm:pt modelId="{0A6EABB7-03E8-4573-AEEC-91C700D743C7}">
      <dgm:prSet phldrT="[Teks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err="1" smtClean="0"/>
            <a:t>gene</a:t>
          </a:r>
          <a:r>
            <a:rPr lang="pl-PL" sz="2400" dirty="0" smtClean="0"/>
            <a:t> bank/ </a:t>
          </a:r>
          <a:r>
            <a:rPr lang="pl-PL" sz="2400" dirty="0" err="1" smtClean="0"/>
            <a:t>core</a:t>
          </a:r>
          <a:r>
            <a:rPr lang="pl-PL" sz="2400" dirty="0" smtClean="0"/>
            <a:t> </a:t>
          </a:r>
          <a:r>
            <a:rPr lang="pl-PL" sz="2400" dirty="0" err="1" smtClean="0"/>
            <a:t>collection</a:t>
          </a:r>
          <a:endParaRPr lang="pl-PL" sz="2400" dirty="0" smtClean="0"/>
        </a:p>
      </dgm:t>
    </dgm:pt>
    <dgm:pt modelId="{CB7A49C7-A4DB-4FC7-ACA4-D83074980154}" type="parTrans" cxnId="{8CE25972-A8A8-4A0D-9D7B-9681FCC904B3}">
      <dgm:prSet/>
      <dgm:spPr/>
      <dgm:t>
        <a:bodyPr/>
        <a:lstStyle/>
        <a:p>
          <a:endParaRPr lang="pl-PL"/>
        </a:p>
      </dgm:t>
    </dgm:pt>
    <dgm:pt modelId="{A342FA04-BD74-46A1-989A-36A8A3E389F0}" type="sibTrans" cxnId="{8CE25972-A8A8-4A0D-9D7B-9681FCC904B3}">
      <dgm:prSet/>
      <dgm:spPr/>
      <dgm:t>
        <a:bodyPr/>
        <a:lstStyle/>
        <a:p>
          <a:endParaRPr lang="pl-PL"/>
        </a:p>
      </dgm:t>
    </dgm:pt>
    <dgm:pt modelId="{73E89481-C46E-4E0B-800C-567E07528792}">
      <dgm:prSet phldrT="[Teks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err="1" smtClean="0"/>
            <a:t>expertises</a:t>
          </a:r>
          <a:r>
            <a:rPr lang="pl-PL" sz="1800" dirty="0" smtClean="0"/>
            <a:t> </a:t>
          </a:r>
          <a:r>
            <a:rPr lang="pl-PL" sz="1800" i="1" dirty="0" smtClean="0"/>
            <a:t>(embargo, </a:t>
          </a:r>
          <a:r>
            <a:rPr lang="pl-PL" sz="1800" i="1" dirty="0" err="1" smtClean="0"/>
            <a:t>natural</a:t>
          </a:r>
          <a:r>
            <a:rPr lang="pl-PL" sz="1800" i="1" dirty="0" smtClean="0"/>
            <a:t> </a:t>
          </a:r>
          <a:r>
            <a:rPr lang="pl-PL" sz="1800" i="1" dirty="0" err="1" smtClean="0"/>
            <a:t>threats</a:t>
          </a:r>
          <a:r>
            <a:rPr lang="pl-PL" sz="1800" i="1" dirty="0" smtClean="0"/>
            <a:t>, </a:t>
          </a:r>
          <a:r>
            <a:rPr lang="pl-PL" sz="1800" i="1" dirty="0" err="1" smtClean="0"/>
            <a:t>neonicotinoids</a:t>
          </a:r>
          <a:r>
            <a:rPr lang="pl-PL" sz="1800" i="1" dirty="0" smtClean="0"/>
            <a:t>)</a:t>
          </a:r>
          <a:endParaRPr lang="pl-PL" sz="1800" i="1" dirty="0"/>
        </a:p>
      </dgm:t>
    </dgm:pt>
    <dgm:pt modelId="{8DE8A073-BA02-431A-8ABD-3A28885309A2}" type="parTrans" cxnId="{F8B5E1AC-A99C-4E2D-A576-940DAC29DBC4}">
      <dgm:prSet/>
      <dgm:spPr/>
      <dgm:t>
        <a:bodyPr/>
        <a:lstStyle/>
        <a:p>
          <a:endParaRPr lang="pl-PL"/>
        </a:p>
      </dgm:t>
    </dgm:pt>
    <dgm:pt modelId="{8E91749B-E51E-45DD-90E5-418D12407FC3}" type="sibTrans" cxnId="{F8B5E1AC-A99C-4E2D-A576-940DAC29DBC4}">
      <dgm:prSet/>
      <dgm:spPr/>
      <dgm:t>
        <a:bodyPr/>
        <a:lstStyle/>
        <a:p>
          <a:endParaRPr lang="pl-PL"/>
        </a:p>
      </dgm:t>
    </dgm:pt>
    <dgm:pt modelId="{39B0EAC0-ED52-4AC2-80AC-2C20868AD14E}">
      <dgm:prSet phldrT="[Teks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400" dirty="0" err="1" smtClean="0"/>
            <a:t>new</a:t>
          </a:r>
          <a:r>
            <a:rPr lang="pl-PL" sz="2400" dirty="0" smtClean="0"/>
            <a:t> </a:t>
          </a:r>
          <a:r>
            <a:rPr lang="pl-PL" sz="2400" dirty="0" err="1" smtClean="0"/>
            <a:t>markets</a:t>
          </a:r>
          <a:r>
            <a:rPr lang="pl-PL" sz="2400" dirty="0" smtClean="0"/>
            <a:t> </a:t>
          </a:r>
          <a:r>
            <a:rPr lang="pl-PL" sz="1800" i="1" dirty="0" smtClean="0"/>
            <a:t>(</a:t>
          </a:r>
          <a:r>
            <a:rPr lang="pl-PL" sz="1800" i="1" dirty="0" err="1" smtClean="0"/>
            <a:t>fitosanitary</a:t>
          </a:r>
          <a:r>
            <a:rPr lang="pl-PL" sz="1800" i="1" dirty="0" smtClean="0"/>
            <a:t> doc., </a:t>
          </a:r>
          <a:r>
            <a:rPr lang="pl-PL" sz="1800" i="1" dirty="0" err="1" smtClean="0"/>
            <a:t>Pest</a:t>
          </a:r>
          <a:r>
            <a:rPr lang="pl-PL" sz="1800" i="1" dirty="0" smtClean="0"/>
            <a:t> </a:t>
          </a:r>
          <a:r>
            <a:rPr lang="pl-PL" sz="1800" i="1" dirty="0" err="1" smtClean="0"/>
            <a:t>Risk</a:t>
          </a:r>
          <a:r>
            <a:rPr lang="pl-PL" sz="1800" i="1" dirty="0" smtClean="0"/>
            <a:t> Analysis) </a:t>
          </a:r>
        </a:p>
      </dgm:t>
    </dgm:pt>
    <dgm:pt modelId="{9DDF24D3-0435-4539-8353-8545BC0B8D5F}" type="sibTrans" cxnId="{AECCF2B6-5BF1-448B-BC44-E630EE136F7E}">
      <dgm:prSet/>
      <dgm:spPr/>
      <dgm:t>
        <a:bodyPr/>
        <a:lstStyle/>
        <a:p>
          <a:endParaRPr lang="pl-PL"/>
        </a:p>
      </dgm:t>
    </dgm:pt>
    <dgm:pt modelId="{52861F16-696F-498E-8F6D-6F4123AF452F}" type="parTrans" cxnId="{AECCF2B6-5BF1-448B-BC44-E630EE136F7E}">
      <dgm:prSet/>
      <dgm:spPr/>
      <dgm:t>
        <a:bodyPr/>
        <a:lstStyle/>
        <a:p>
          <a:endParaRPr lang="pl-PL"/>
        </a:p>
      </dgm:t>
    </dgm:pt>
    <dgm:pt modelId="{B5BFC083-0217-437C-AF6E-111744A1DD9A}" type="pres">
      <dgm:prSet presAssocID="{707EF0D2-102E-45D3-B406-5DC25DEFAB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57208A-2C7A-4C7A-BEDC-4BCF557959F6}" type="pres">
      <dgm:prSet presAssocID="{45561351-3DF4-4D2D-A3C5-925FC4E49FD3}" presName="root1" presStyleCnt="0"/>
      <dgm:spPr/>
    </dgm:pt>
    <dgm:pt modelId="{135EEDC6-34BD-44BC-BA1B-A47A5AAA4BC3}" type="pres">
      <dgm:prSet presAssocID="{45561351-3DF4-4D2D-A3C5-925FC4E49FD3}" presName="LevelOneTextNode" presStyleLbl="node0" presStyleIdx="0" presStyleCnt="2" custScaleX="1333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9F02A5-4AAE-461E-821D-F2718941FF3E}" type="pres">
      <dgm:prSet presAssocID="{45561351-3DF4-4D2D-A3C5-925FC4E49FD3}" presName="level2hierChild" presStyleCnt="0"/>
      <dgm:spPr/>
    </dgm:pt>
    <dgm:pt modelId="{7AE3A029-6474-4E40-889D-56E785741273}" type="pres">
      <dgm:prSet presAssocID="{4A7BB971-D736-44B4-AAA2-DAD8024D9E43}" presName="conn2-1" presStyleLbl="parChTrans1D2" presStyleIdx="0" presStyleCnt="7"/>
      <dgm:spPr/>
      <dgm:t>
        <a:bodyPr/>
        <a:lstStyle/>
        <a:p>
          <a:endParaRPr lang="pl-PL"/>
        </a:p>
      </dgm:t>
    </dgm:pt>
    <dgm:pt modelId="{42C3CF3E-A2F9-4420-AA94-70A4F1B07D0A}" type="pres">
      <dgm:prSet presAssocID="{4A7BB971-D736-44B4-AAA2-DAD8024D9E43}" presName="connTx" presStyleLbl="parChTrans1D2" presStyleIdx="0" presStyleCnt="7"/>
      <dgm:spPr/>
      <dgm:t>
        <a:bodyPr/>
        <a:lstStyle/>
        <a:p>
          <a:endParaRPr lang="pl-PL"/>
        </a:p>
      </dgm:t>
    </dgm:pt>
    <dgm:pt modelId="{77C283E9-8BD3-4CF5-A154-F1E12E2BBB72}" type="pres">
      <dgm:prSet presAssocID="{BDB2683C-4649-444A-9FC1-252CEF12F794}" presName="root2" presStyleCnt="0"/>
      <dgm:spPr/>
    </dgm:pt>
    <dgm:pt modelId="{5FAC5429-2D03-4102-8F17-8A523B015E45}" type="pres">
      <dgm:prSet presAssocID="{BDB2683C-4649-444A-9FC1-252CEF12F794}" presName="LevelTwoTextNode" presStyleLbl="node2" presStyleIdx="0" presStyleCnt="7" custScaleX="225255" custScaleY="7159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06AB0B3-73EB-47D2-9185-350742FF71E1}" type="pres">
      <dgm:prSet presAssocID="{BDB2683C-4649-444A-9FC1-252CEF12F794}" presName="level3hierChild" presStyleCnt="0"/>
      <dgm:spPr/>
    </dgm:pt>
    <dgm:pt modelId="{4CA6D8D7-F139-4BFC-BAC0-69B3B453AF99}" type="pres">
      <dgm:prSet presAssocID="{1BB281EB-F34A-43BF-9884-42A48CE2F00E}" presName="conn2-1" presStyleLbl="parChTrans1D2" presStyleIdx="1" presStyleCnt="7"/>
      <dgm:spPr/>
      <dgm:t>
        <a:bodyPr/>
        <a:lstStyle/>
        <a:p>
          <a:endParaRPr lang="pl-PL"/>
        </a:p>
      </dgm:t>
    </dgm:pt>
    <dgm:pt modelId="{14955AEE-A468-4B55-BA59-D423AEB03AB8}" type="pres">
      <dgm:prSet presAssocID="{1BB281EB-F34A-43BF-9884-42A48CE2F00E}" presName="connTx" presStyleLbl="parChTrans1D2" presStyleIdx="1" presStyleCnt="7"/>
      <dgm:spPr/>
      <dgm:t>
        <a:bodyPr/>
        <a:lstStyle/>
        <a:p>
          <a:endParaRPr lang="pl-PL"/>
        </a:p>
      </dgm:t>
    </dgm:pt>
    <dgm:pt modelId="{07BB7C5F-F4D0-4F33-AB57-32FED20BDDEF}" type="pres">
      <dgm:prSet presAssocID="{CB1A83D6-BA10-4E5E-9AA1-D2AE2CA4B435}" presName="root2" presStyleCnt="0"/>
      <dgm:spPr/>
    </dgm:pt>
    <dgm:pt modelId="{84AF3CBF-E26D-4873-B837-261FD891172A}" type="pres">
      <dgm:prSet presAssocID="{CB1A83D6-BA10-4E5E-9AA1-D2AE2CA4B435}" presName="LevelTwoTextNode" presStyleLbl="node2" presStyleIdx="1" presStyleCnt="7" custScaleX="160577" custScaleY="8339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5945B53-1BC2-468A-B01F-25F27D7AF1E5}" type="pres">
      <dgm:prSet presAssocID="{CB1A83D6-BA10-4E5E-9AA1-D2AE2CA4B435}" presName="level3hierChild" presStyleCnt="0"/>
      <dgm:spPr/>
    </dgm:pt>
    <dgm:pt modelId="{F8AE59B1-8219-45E0-B170-F7DA9DC6F996}" type="pres">
      <dgm:prSet presAssocID="{E86DB0FF-1118-4D02-9C43-A1BA13682ACA}" presName="conn2-1" presStyleLbl="parChTrans1D2" presStyleIdx="2" presStyleCnt="7"/>
      <dgm:spPr/>
      <dgm:t>
        <a:bodyPr/>
        <a:lstStyle/>
        <a:p>
          <a:endParaRPr lang="pl-PL"/>
        </a:p>
      </dgm:t>
    </dgm:pt>
    <dgm:pt modelId="{4EE364BA-60B8-4055-A1DC-A99A66AF9C3C}" type="pres">
      <dgm:prSet presAssocID="{E86DB0FF-1118-4D02-9C43-A1BA13682ACA}" presName="connTx" presStyleLbl="parChTrans1D2" presStyleIdx="2" presStyleCnt="7"/>
      <dgm:spPr/>
      <dgm:t>
        <a:bodyPr/>
        <a:lstStyle/>
        <a:p>
          <a:endParaRPr lang="pl-PL"/>
        </a:p>
      </dgm:t>
    </dgm:pt>
    <dgm:pt modelId="{1DB0DA59-7D4C-4929-A639-C876163D0884}" type="pres">
      <dgm:prSet presAssocID="{F47A1F35-BDE6-4C5A-9E2D-D41A401A73AB}" presName="root2" presStyleCnt="0"/>
      <dgm:spPr/>
    </dgm:pt>
    <dgm:pt modelId="{61C719A3-92BC-45BC-AD32-8215FBC39B6C}" type="pres">
      <dgm:prSet presAssocID="{F47A1F35-BDE6-4C5A-9E2D-D41A401A73AB}" presName="LevelTwoTextNode" presStyleLbl="node2" presStyleIdx="2" presStyleCnt="7" custScaleX="543625" custScaleY="6437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C6DE13-1C93-49C2-BB8E-078D535377D1}" type="pres">
      <dgm:prSet presAssocID="{F47A1F35-BDE6-4C5A-9E2D-D41A401A73AB}" presName="level3hierChild" presStyleCnt="0"/>
      <dgm:spPr/>
    </dgm:pt>
    <dgm:pt modelId="{15413E37-1177-44B3-B701-29F824851F32}" type="pres">
      <dgm:prSet presAssocID="{CB7A49C7-A4DB-4FC7-ACA4-D83074980154}" presName="conn2-1" presStyleLbl="parChTrans1D2" presStyleIdx="3" presStyleCnt="7"/>
      <dgm:spPr/>
      <dgm:t>
        <a:bodyPr/>
        <a:lstStyle/>
        <a:p>
          <a:endParaRPr lang="pl-PL"/>
        </a:p>
      </dgm:t>
    </dgm:pt>
    <dgm:pt modelId="{917376F7-FFAC-4046-A939-A55927B86059}" type="pres">
      <dgm:prSet presAssocID="{CB7A49C7-A4DB-4FC7-ACA4-D83074980154}" presName="connTx" presStyleLbl="parChTrans1D2" presStyleIdx="3" presStyleCnt="7"/>
      <dgm:spPr/>
      <dgm:t>
        <a:bodyPr/>
        <a:lstStyle/>
        <a:p>
          <a:endParaRPr lang="pl-PL"/>
        </a:p>
      </dgm:t>
    </dgm:pt>
    <dgm:pt modelId="{F49B36E8-B5F9-490E-851A-3DD1FB98E6B8}" type="pres">
      <dgm:prSet presAssocID="{0A6EABB7-03E8-4573-AEEC-91C700D743C7}" presName="root2" presStyleCnt="0"/>
      <dgm:spPr/>
    </dgm:pt>
    <dgm:pt modelId="{8421AF47-7474-404A-9A1F-2BDA0AD75ECF}" type="pres">
      <dgm:prSet presAssocID="{0A6EABB7-03E8-4573-AEEC-91C700D743C7}" presName="LevelTwoTextNode" presStyleLbl="node2" presStyleIdx="3" presStyleCnt="7" custScaleX="355224" custScaleY="6796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C0C85E-0C57-4F44-9E93-D5232A6C23CD}" type="pres">
      <dgm:prSet presAssocID="{0A6EABB7-03E8-4573-AEEC-91C700D743C7}" presName="level3hierChild" presStyleCnt="0"/>
      <dgm:spPr/>
    </dgm:pt>
    <dgm:pt modelId="{93CF624B-D6F7-4F37-A19C-56CF2983A5C6}" type="pres">
      <dgm:prSet presAssocID="{52861F16-696F-498E-8F6D-6F4123AF452F}" presName="conn2-1" presStyleLbl="parChTrans1D2" presStyleIdx="4" presStyleCnt="7"/>
      <dgm:spPr/>
      <dgm:t>
        <a:bodyPr/>
        <a:lstStyle/>
        <a:p>
          <a:endParaRPr lang="pl-PL"/>
        </a:p>
      </dgm:t>
    </dgm:pt>
    <dgm:pt modelId="{0C51F1F3-347E-4E2B-AEA3-BAE04774E8CB}" type="pres">
      <dgm:prSet presAssocID="{52861F16-696F-498E-8F6D-6F4123AF452F}" presName="connTx" presStyleLbl="parChTrans1D2" presStyleIdx="4" presStyleCnt="7"/>
      <dgm:spPr/>
      <dgm:t>
        <a:bodyPr/>
        <a:lstStyle/>
        <a:p>
          <a:endParaRPr lang="pl-PL"/>
        </a:p>
      </dgm:t>
    </dgm:pt>
    <dgm:pt modelId="{127FEDB2-81DD-4CFE-A876-18B878839C28}" type="pres">
      <dgm:prSet presAssocID="{39B0EAC0-ED52-4AC2-80AC-2C20868AD14E}" presName="root2" presStyleCnt="0"/>
      <dgm:spPr/>
    </dgm:pt>
    <dgm:pt modelId="{279A2694-C4B9-4F17-8884-2F661147C29C}" type="pres">
      <dgm:prSet presAssocID="{39B0EAC0-ED52-4AC2-80AC-2C20868AD14E}" presName="LevelTwoTextNode" presStyleLbl="node2" presStyleIdx="4" presStyleCnt="7" custScaleX="5841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8F6F7DE-6B63-4C6F-B3CD-034510B64DFD}" type="pres">
      <dgm:prSet presAssocID="{39B0EAC0-ED52-4AC2-80AC-2C20868AD14E}" presName="level3hierChild" presStyleCnt="0"/>
      <dgm:spPr/>
    </dgm:pt>
    <dgm:pt modelId="{5EDD60D1-E5DB-489B-9C90-9B7C50B40749}" type="pres">
      <dgm:prSet presAssocID="{9AA45CF3-FFA4-4ADD-95AC-99F97D7BE5EC}" presName="root1" presStyleCnt="0"/>
      <dgm:spPr/>
    </dgm:pt>
    <dgm:pt modelId="{439AA77E-238F-4057-AA56-F41118FCF70B}" type="pres">
      <dgm:prSet presAssocID="{9AA45CF3-FFA4-4ADD-95AC-99F97D7BE5EC}" presName="LevelOneTextNode" presStyleLbl="node0" presStyleIdx="1" presStyleCnt="2" custScaleX="18643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A1CC171-C278-4EAB-BCC6-D15872B0BAA0}" type="pres">
      <dgm:prSet presAssocID="{9AA45CF3-FFA4-4ADD-95AC-99F97D7BE5EC}" presName="level2hierChild" presStyleCnt="0"/>
      <dgm:spPr/>
    </dgm:pt>
    <dgm:pt modelId="{6F82C760-C6C2-46D8-9E93-57D95B45DA9E}" type="pres">
      <dgm:prSet presAssocID="{3D2A7799-9CFA-4956-B6F5-868FDE9362C6}" presName="conn2-1" presStyleLbl="parChTrans1D2" presStyleIdx="5" presStyleCnt="7"/>
      <dgm:spPr/>
      <dgm:t>
        <a:bodyPr/>
        <a:lstStyle/>
        <a:p>
          <a:endParaRPr lang="pl-PL"/>
        </a:p>
      </dgm:t>
    </dgm:pt>
    <dgm:pt modelId="{2948ABB7-D552-4EE9-AB20-C6D1AE001BE6}" type="pres">
      <dgm:prSet presAssocID="{3D2A7799-9CFA-4956-B6F5-868FDE9362C6}" presName="connTx" presStyleLbl="parChTrans1D2" presStyleIdx="5" presStyleCnt="7"/>
      <dgm:spPr/>
      <dgm:t>
        <a:bodyPr/>
        <a:lstStyle/>
        <a:p>
          <a:endParaRPr lang="pl-PL"/>
        </a:p>
      </dgm:t>
    </dgm:pt>
    <dgm:pt modelId="{3560A5DD-F9F2-41A0-A9AF-A1CAD4555E84}" type="pres">
      <dgm:prSet presAssocID="{D1A85CF6-65EF-4719-8A91-4CB50E83EAE5}" presName="root2" presStyleCnt="0"/>
      <dgm:spPr/>
    </dgm:pt>
    <dgm:pt modelId="{A691A83E-7D50-4E45-9453-85F4310B8A46}" type="pres">
      <dgm:prSet presAssocID="{D1A85CF6-65EF-4719-8A91-4CB50E83EAE5}" presName="LevelTwoTextNode" presStyleLbl="node2" presStyleIdx="5" presStyleCnt="7" custScaleX="24634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D9DFB1C-F92A-4C05-B64C-75682048EE31}" type="pres">
      <dgm:prSet presAssocID="{D1A85CF6-65EF-4719-8A91-4CB50E83EAE5}" presName="level3hierChild" presStyleCnt="0"/>
      <dgm:spPr/>
    </dgm:pt>
    <dgm:pt modelId="{0AF5A8DA-25B1-4BFA-BBC9-41B48E8EC22A}" type="pres">
      <dgm:prSet presAssocID="{8DE8A073-BA02-431A-8ABD-3A28885309A2}" presName="conn2-1" presStyleLbl="parChTrans1D2" presStyleIdx="6" presStyleCnt="7"/>
      <dgm:spPr/>
      <dgm:t>
        <a:bodyPr/>
        <a:lstStyle/>
        <a:p>
          <a:endParaRPr lang="pl-PL"/>
        </a:p>
      </dgm:t>
    </dgm:pt>
    <dgm:pt modelId="{3B310A5C-107D-43DD-9D3B-FD72C3F315BD}" type="pres">
      <dgm:prSet presAssocID="{8DE8A073-BA02-431A-8ABD-3A28885309A2}" presName="connTx" presStyleLbl="parChTrans1D2" presStyleIdx="6" presStyleCnt="7"/>
      <dgm:spPr/>
      <dgm:t>
        <a:bodyPr/>
        <a:lstStyle/>
        <a:p>
          <a:endParaRPr lang="pl-PL"/>
        </a:p>
      </dgm:t>
    </dgm:pt>
    <dgm:pt modelId="{D035B635-10DE-470E-A82C-CD48A51B40AA}" type="pres">
      <dgm:prSet presAssocID="{73E89481-C46E-4E0B-800C-567E07528792}" presName="root2" presStyleCnt="0"/>
      <dgm:spPr/>
    </dgm:pt>
    <dgm:pt modelId="{7B55A8F6-C156-442B-A7A0-7920CD85F8B9}" type="pres">
      <dgm:prSet presAssocID="{73E89481-C46E-4E0B-800C-567E07528792}" presName="LevelTwoTextNode" presStyleLbl="node2" presStyleIdx="6" presStyleCnt="7" custScaleX="54998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CFE2E98-6BA6-4514-B197-380DD2DE01A2}" type="pres">
      <dgm:prSet presAssocID="{73E89481-C46E-4E0B-800C-567E07528792}" presName="level3hierChild" presStyleCnt="0"/>
      <dgm:spPr/>
    </dgm:pt>
  </dgm:ptLst>
  <dgm:cxnLst>
    <dgm:cxn modelId="{23E282BB-9449-41E6-A3C1-F2749FAF87C5}" type="presOf" srcId="{E86DB0FF-1118-4D02-9C43-A1BA13682ACA}" destId="{4EE364BA-60B8-4055-A1DC-A99A66AF9C3C}" srcOrd="1" destOrd="0" presId="urn:microsoft.com/office/officeart/2005/8/layout/hierarchy2"/>
    <dgm:cxn modelId="{FFA0D701-62AD-44B2-869F-802158EE3497}" type="presOf" srcId="{D1A85CF6-65EF-4719-8A91-4CB50E83EAE5}" destId="{A691A83E-7D50-4E45-9453-85F4310B8A46}" srcOrd="0" destOrd="0" presId="urn:microsoft.com/office/officeart/2005/8/layout/hierarchy2"/>
    <dgm:cxn modelId="{2EBB2C68-EACB-4ABA-8787-8B4190843395}" type="presOf" srcId="{45561351-3DF4-4D2D-A3C5-925FC4E49FD3}" destId="{135EEDC6-34BD-44BC-BA1B-A47A5AAA4BC3}" srcOrd="0" destOrd="0" presId="urn:microsoft.com/office/officeart/2005/8/layout/hierarchy2"/>
    <dgm:cxn modelId="{1840FEFD-8716-4ABE-A9A7-287D79414B88}" type="presOf" srcId="{1BB281EB-F34A-43BF-9884-42A48CE2F00E}" destId="{4CA6D8D7-F139-4BFC-BAC0-69B3B453AF99}" srcOrd="0" destOrd="0" presId="urn:microsoft.com/office/officeart/2005/8/layout/hierarchy2"/>
    <dgm:cxn modelId="{857B1D86-5201-46B9-BC58-B17BFA34539D}" type="presOf" srcId="{9AA45CF3-FFA4-4ADD-95AC-99F97D7BE5EC}" destId="{439AA77E-238F-4057-AA56-F41118FCF70B}" srcOrd="0" destOrd="0" presId="urn:microsoft.com/office/officeart/2005/8/layout/hierarchy2"/>
    <dgm:cxn modelId="{F96FBABE-A540-4DF9-ABBE-8C0CC67AAA63}" type="presOf" srcId="{52861F16-696F-498E-8F6D-6F4123AF452F}" destId="{0C51F1F3-347E-4E2B-AEA3-BAE04774E8CB}" srcOrd="1" destOrd="0" presId="urn:microsoft.com/office/officeart/2005/8/layout/hierarchy2"/>
    <dgm:cxn modelId="{01E099C2-6DF1-43B4-8F65-700BC16E7783}" type="presOf" srcId="{4A7BB971-D736-44B4-AAA2-DAD8024D9E43}" destId="{42C3CF3E-A2F9-4420-AA94-70A4F1B07D0A}" srcOrd="1" destOrd="0" presId="urn:microsoft.com/office/officeart/2005/8/layout/hierarchy2"/>
    <dgm:cxn modelId="{06A0CD9F-4EC8-4CE5-906A-6DF5B2A077BC}" type="presOf" srcId="{39B0EAC0-ED52-4AC2-80AC-2C20868AD14E}" destId="{279A2694-C4B9-4F17-8884-2F661147C29C}" srcOrd="0" destOrd="0" presId="urn:microsoft.com/office/officeart/2005/8/layout/hierarchy2"/>
    <dgm:cxn modelId="{F61BBB36-FCAD-4276-89CD-D299894124A1}" type="presOf" srcId="{8DE8A073-BA02-431A-8ABD-3A28885309A2}" destId="{0AF5A8DA-25B1-4BFA-BBC9-41B48E8EC22A}" srcOrd="0" destOrd="0" presId="urn:microsoft.com/office/officeart/2005/8/layout/hierarchy2"/>
    <dgm:cxn modelId="{927F3689-9EAE-4699-944C-79AE10E194CF}" srcId="{707EF0D2-102E-45D3-B406-5DC25DEFAB6E}" destId="{9AA45CF3-FFA4-4ADD-95AC-99F97D7BE5EC}" srcOrd="1" destOrd="0" parTransId="{A4A2CAC5-B991-43A9-86DD-91D3ECFB06B4}" sibTransId="{ED610717-473C-4B07-98DE-AA17B033834C}"/>
    <dgm:cxn modelId="{AECCF2B6-5BF1-448B-BC44-E630EE136F7E}" srcId="{45561351-3DF4-4D2D-A3C5-925FC4E49FD3}" destId="{39B0EAC0-ED52-4AC2-80AC-2C20868AD14E}" srcOrd="4" destOrd="0" parTransId="{52861F16-696F-498E-8F6D-6F4123AF452F}" sibTransId="{9DDF24D3-0435-4539-8353-8545BC0B8D5F}"/>
    <dgm:cxn modelId="{8CE25972-A8A8-4A0D-9D7B-9681FCC904B3}" srcId="{45561351-3DF4-4D2D-A3C5-925FC4E49FD3}" destId="{0A6EABB7-03E8-4573-AEEC-91C700D743C7}" srcOrd="3" destOrd="0" parTransId="{CB7A49C7-A4DB-4FC7-ACA4-D83074980154}" sibTransId="{A342FA04-BD74-46A1-989A-36A8A3E389F0}"/>
    <dgm:cxn modelId="{CCD604D4-1464-47BD-B47C-720A3B86BA01}" srcId="{707EF0D2-102E-45D3-B406-5DC25DEFAB6E}" destId="{45561351-3DF4-4D2D-A3C5-925FC4E49FD3}" srcOrd="0" destOrd="0" parTransId="{5D1CEFC9-30C5-4D4C-A1F6-CCEABB067FA7}" sibTransId="{84F66A15-A88C-41EA-9BFC-A0D59F4E77BA}"/>
    <dgm:cxn modelId="{6E479014-C75F-440E-A3AB-E1D3609A96A9}" srcId="{45561351-3DF4-4D2D-A3C5-925FC4E49FD3}" destId="{CB1A83D6-BA10-4E5E-9AA1-D2AE2CA4B435}" srcOrd="1" destOrd="0" parTransId="{1BB281EB-F34A-43BF-9884-42A48CE2F00E}" sibTransId="{556606A2-FDBC-4AF9-A706-F437F02BC855}"/>
    <dgm:cxn modelId="{21D9F8EB-5EBA-4CF4-9B1A-13B384E2DD28}" type="presOf" srcId="{F47A1F35-BDE6-4C5A-9E2D-D41A401A73AB}" destId="{61C719A3-92BC-45BC-AD32-8215FBC39B6C}" srcOrd="0" destOrd="0" presId="urn:microsoft.com/office/officeart/2005/8/layout/hierarchy2"/>
    <dgm:cxn modelId="{72B36B4D-BDA4-45FA-9F78-D3129BEB2337}" type="presOf" srcId="{707EF0D2-102E-45D3-B406-5DC25DEFAB6E}" destId="{B5BFC083-0217-437C-AF6E-111744A1DD9A}" srcOrd="0" destOrd="0" presId="urn:microsoft.com/office/officeart/2005/8/layout/hierarchy2"/>
    <dgm:cxn modelId="{B6FAA45E-76A4-47D9-B018-251AA938B086}" type="presOf" srcId="{1BB281EB-F34A-43BF-9884-42A48CE2F00E}" destId="{14955AEE-A468-4B55-BA59-D423AEB03AB8}" srcOrd="1" destOrd="0" presId="urn:microsoft.com/office/officeart/2005/8/layout/hierarchy2"/>
    <dgm:cxn modelId="{0C3ED929-5785-4B6E-86EF-76A9237B1E91}" type="presOf" srcId="{BDB2683C-4649-444A-9FC1-252CEF12F794}" destId="{5FAC5429-2D03-4102-8F17-8A523B015E45}" srcOrd="0" destOrd="0" presId="urn:microsoft.com/office/officeart/2005/8/layout/hierarchy2"/>
    <dgm:cxn modelId="{8C8F8668-D916-488D-AB82-C9A9457660DC}" type="presOf" srcId="{CB7A49C7-A4DB-4FC7-ACA4-D83074980154}" destId="{917376F7-FFAC-4046-A939-A55927B86059}" srcOrd="1" destOrd="0" presId="urn:microsoft.com/office/officeart/2005/8/layout/hierarchy2"/>
    <dgm:cxn modelId="{C2E2AA20-91D7-4B0B-9541-42539D77ECA3}" type="presOf" srcId="{52861F16-696F-498E-8F6D-6F4123AF452F}" destId="{93CF624B-D6F7-4F37-A19C-56CF2983A5C6}" srcOrd="0" destOrd="0" presId="urn:microsoft.com/office/officeart/2005/8/layout/hierarchy2"/>
    <dgm:cxn modelId="{5E822CA4-B59A-4276-8FE5-49D755EDE89C}" type="presOf" srcId="{73E89481-C46E-4E0B-800C-567E07528792}" destId="{7B55A8F6-C156-442B-A7A0-7920CD85F8B9}" srcOrd="0" destOrd="0" presId="urn:microsoft.com/office/officeart/2005/8/layout/hierarchy2"/>
    <dgm:cxn modelId="{ED2D4A1F-959F-4969-B117-FB1B65FF0A96}" type="presOf" srcId="{E86DB0FF-1118-4D02-9C43-A1BA13682ACA}" destId="{F8AE59B1-8219-45E0-B170-F7DA9DC6F996}" srcOrd="0" destOrd="0" presId="urn:microsoft.com/office/officeart/2005/8/layout/hierarchy2"/>
    <dgm:cxn modelId="{9604D88A-7874-4EEB-AF5E-4FD5CD24FBE7}" type="presOf" srcId="{CB1A83D6-BA10-4E5E-9AA1-D2AE2CA4B435}" destId="{84AF3CBF-E26D-4873-B837-261FD891172A}" srcOrd="0" destOrd="0" presId="urn:microsoft.com/office/officeart/2005/8/layout/hierarchy2"/>
    <dgm:cxn modelId="{83F3B7CE-28B2-4191-8497-289793DB0085}" type="presOf" srcId="{CB7A49C7-A4DB-4FC7-ACA4-D83074980154}" destId="{15413E37-1177-44B3-B701-29F824851F32}" srcOrd="0" destOrd="0" presId="urn:microsoft.com/office/officeart/2005/8/layout/hierarchy2"/>
    <dgm:cxn modelId="{C209ED3A-506B-4587-B858-539B9D5D89DA}" type="presOf" srcId="{8DE8A073-BA02-431A-8ABD-3A28885309A2}" destId="{3B310A5C-107D-43DD-9D3B-FD72C3F315BD}" srcOrd="1" destOrd="0" presId="urn:microsoft.com/office/officeart/2005/8/layout/hierarchy2"/>
    <dgm:cxn modelId="{630B9FF9-8E94-44E9-ACA4-6C3733002F98}" srcId="{45561351-3DF4-4D2D-A3C5-925FC4E49FD3}" destId="{BDB2683C-4649-444A-9FC1-252CEF12F794}" srcOrd="0" destOrd="0" parTransId="{4A7BB971-D736-44B4-AAA2-DAD8024D9E43}" sibTransId="{4A6F2F16-9B34-4288-A9F2-D81A3A1F113A}"/>
    <dgm:cxn modelId="{CBE917DE-46CC-43A5-A5EA-641ACBCE123B}" type="presOf" srcId="{3D2A7799-9CFA-4956-B6F5-868FDE9362C6}" destId="{2948ABB7-D552-4EE9-AB20-C6D1AE001BE6}" srcOrd="1" destOrd="0" presId="urn:microsoft.com/office/officeart/2005/8/layout/hierarchy2"/>
    <dgm:cxn modelId="{8028E12E-D196-4C16-87B4-325E375C7471}" srcId="{9AA45CF3-FFA4-4ADD-95AC-99F97D7BE5EC}" destId="{D1A85CF6-65EF-4719-8A91-4CB50E83EAE5}" srcOrd="0" destOrd="0" parTransId="{3D2A7799-9CFA-4956-B6F5-868FDE9362C6}" sibTransId="{0C3EEE50-4C87-4390-8347-08EC15894FFC}"/>
    <dgm:cxn modelId="{3AEC4657-2E96-41D3-86AC-9F9303320098}" srcId="{45561351-3DF4-4D2D-A3C5-925FC4E49FD3}" destId="{F47A1F35-BDE6-4C5A-9E2D-D41A401A73AB}" srcOrd="2" destOrd="0" parTransId="{E86DB0FF-1118-4D02-9C43-A1BA13682ACA}" sibTransId="{DC6274FC-33A9-4A3C-AEA4-ACAB9357D0CF}"/>
    <dgm:cxn modelId="{7421DC51-F0D8-4488-AD0D-06C296608510}" type="presOf" srcId="{0A6EABB7-03E8-4573-AEEC-91C700D743C7}" destId="{8421AF47-7474-404A-9A1F-2BDA0AD75ECF}" srcOrd="0" destOrd="0" presId="urn:microsoft.com/office/officeart/2005/8/layout/hierarchy2"/>
    <dgm:cxn modelId="{EBC72BB0-D812-4CB6-B4A3-BD4A6B75BD8C}" type="presOf" srcId="{4A7BB971-D736-44B4-AAA2-DAD8024D9E43}" destId="{7AE3A029-6474-4E40-889D-56E785741273}" srcOrd="0" destOrd="0" presId="urn:microsoft.com/office/officeart/2005/8/layout/hierarchy2"/>
    <dgm:cxn modelId="{F8B5E1AC-A99C-4E2D-A576-940DAC29DBC4}" srcId="{9AA45CF3-FFA4-4ADD-95AC-99F97D7BE5EC}" destId="{73E89481-C46E-4E0B-800C-567E07528792}" srcOrd="1" destOrd="0" parTransId="{8DE8A073-BA02-431A-8ABD-3A28885309A2}" sibTransId="{8E91749B-E51E-45DD-90E5-418D12407FC3}"/>
    <dgm:cxn modelId="{5488E454-81C5-4FFB-BC2E-EFCBB614DCB2}" type="presOf" srcId="{3D2A7799-9CFA-4956-B6F5-868FDE9362C6}" destId="{6F82C760-C6C2-46D8-9E93-57D95B45DA9E}" srcOrd="0" destOrd="0" presId="urn:microsoft.com/office/officeart/2005/8/layout/hierarchy2"/>
    <dgm:cxn modelId="{C640CB66-3E61-495A-A309-49D87F964507}" type="presParOf" srcId="{B5BFC083-0217-437C-AF6E-111744A1DD9A}" destId="{5557208A-2C7A-4C7A-BEDC-4BCF557959F6}" srcOrd="0" destOrd="0" presId="urn:microsoft.com/office/officeart/2005/8/layout/hierarchy2"/>
    <dgm:cxn modelId="{8CCBE7AF-B03E-41E4-A0B9-B2C7D7F441F0}" type="presParOf" srcId="{5557208A-2C7A-4C7A-BEDC-4BCF557959F6}" destId="{135EEDC6-34BD-44BC-BA1B-A47A5AAA4BC3}" srcOrd="0" destOrd="0" presId="urn:microsoft.com/office/officeart/2005/8/layout/hierarchy2"/>
    <dgm:cxn modelId="{8EC1C6F8-5158-4511-9E8C-DF572F1FC2E1}" type="presParOf" srcId="{5557208A-2C7A-4C7A-BEDC-4BCF557959F6}" destId="{AC9F02A5-4AAE-461E-821D-F2718941FF3E}" srcOrd="1" destOrd="0" presId="urn:microsoft.com/office/officeart/2005/8/layout/hierarchy2"/>
    <dgm:cxn modelId="{B5AA7883-3FF5-42A8-B1A5-FD924F2FB2DB}" type="presParOf" srcId="{AC9F02A5-4AAE-461E-821D-F2718941FF3E}" destId="{7AE3A029-6474-4E40-889D-56E785741273}" srcOrd="0" destOrd="0" presId="urn:microsoft.com/office/officeart/2005/8/layout/hierarchy2"/>
    <dgm:cxn modelId="{FC8830DD-CE96-4E7B-A5A9-2EACFB7C93C0}" type="presParOf" srcId="{7AE3A029-6474-4E40-889D-56E785741273}" destId="{42C3CF3E-A2F9-4420-AA94-70A4F1B07D0A}" srcOrd="0" destOrd="0" presId="urn:microsoft.com/office/officeart/2005/8/layout/hierarchy2"/>
    <dgm:cxn modelId="{C867192A-BA7A-4FFE-A4C8-65584C972155}" type="presParOf" srcId="{AC9F02A5-4AAE-461E-821D-F2718941FF3E}" destId="{77C283E9-8BD3-4CF5-A154-F1E12E2BBB72}" srcOrd="1" destOrd="0" presId="urn:microsoft.com/office/officeart/2005/8/layout/hierarchy2"/>
    <dgm:cxn modelId="{FF391018-AC18-455C-9B4B-157BE919C15B}" type="presParOf" srcId="{77C283E9-8BD3-4CF5-A154-F1E12E2BBB72}" destId="{5FAC5429-2D03-4102-8F17-8A523B015E45}" srcOrd="0" destOrd="0" presId="urn:microsoft.com/office/officeart/2005/8/layout/hierarchy2"/>
    <dgm:cxn modelId="{015E11A8-B534-4B22-95DA-CB10B9939960}" type="presParOf" srcId="{77C283E9-8BD3-4CF5-A154-F1E12E2BBB72}" destId="{506AB0B3-73EB-47D2-9185-350742FF71E1}" srcOrd="1" destOrd="0" presId="urn:microsoft.com/office/officeart/2005/8/layout/hierarchy2"/>
    <dgm:cxn modelId="{F6AF5C0A-355C-4791-8729-83389BAFEF4F}" type="presParOf" srcId="{AC9F02A5-4AAE-461E-821D-F2718941FF3E}" destId="{4CA6D8D7-F139-4BFC-BAC0-69B3B453AF99}" srcOrd="2" destOrd="0" presId="urn:microsoft.com/office/officeart/2005/8/layout/hierarchy2"/>
    <dgm:cxn modelId="{4F98906D-727F-4D8A-957B-3F26A3506E78}" type="presParOf" srcId="{4CA6D8D7-F139-4BFC-BAC0-69B3B453AF99}" destId="{14955AEE-A468-4B55-BA59-D423AEB03AB8}" srcOrd="0" destOrd="0" presId="urn:microsoft.com/office/officeart/2005/8/layout/hierarchy2"/>
    <dgm:cxn modelId="{C41C2E05-873E-40EF-A521-846D8C7270A2}" type="presParOf" srcId="{AC9F02A5-4AAE-461E-821D-F2718941FF3E}" destId="{07BB7C5F-F4D0-4F33-AB57-32FED20BDDEF}" srcOrd="3" destOrd="0" presId="urn:microsoft.com/office/officeart/2005/8/layout/hierarchy2"/>
    <dgm:cxn modelId="{A005F646-0935-4995-BD1C-734E34E6751A}" type="presParOf" srcId="{07BB7C5F-F4D0-4F33-AB57-32FED20BDDEF}" destId="{84AF3CBF-E26D-4873-B837-261FD891172A}" srcOrd="0" destOrd="0" presId="urn:microsoft.com/office/officeart/2005/8/layout/hierarchy2"/>
    <dgm:cxn modelId="{1F559FB7-E4B8-4AA2-AD17-E1DAE86BBA39}" type="presParOf" srcId="{07BB7C5F-F4D0-4F33-AB57-32FED20BDDEF}" destId="{75945B53-1BC2-468A-B01F-25F27D7AF1E5}" srcOrd="1" destOrd="0" presId="urn:microsoft.com/office/officeart/2005/8/layout/hierarchy2"/>
    <dgm:cxn modelId="{265184AF-5C50-48B4-A6B5-E59C8C6815C1}" type="presParOf" srcId="{AC9F02A5-4AAE-461E-821D-F2718941FF3E}" destId="{F8AE59B1-8219-45E0-B170-F7DA9DC6F996}" srcOrd="4" destOrd="0" presId="urn:microsoft.com/office/officeart/2005/8/layout/hierarchy2"/>
    <dgm:cxn modelId="{B50045B0-427A-4F84-A718-C11924796DAA}" type="presParOf" srcId="{F8AE59B1-8219-45E0-B170-F7DA9DC6F996}" destId="{4EE364BA-60B8-4055-A1DC-A99A66AF9C3C}" srcOrd="0" destOrd="0" presId="urn:microsoft.com/office/officeart/2005/8/layout/hierarchy2"/>
    <dgm:cxn modelId="{97A191C9-E25A-476D-8226-8628449A5951}" type="presParOf" srcId="{AC9F02A5-4AAE-461E-821D-F2718941FF3E}" destId="{1DB0DA59-7D4C-4929-A639-C876163D0884}" srcOrd="5" destOrd="0" presId="urn:microsoft.com/office/officeart/2005/8/layout/hierarchy2"/>
    <dgm:cxn modelId="{E0F5E7B5-B569-427E-964E-EE7C9B78FF56}" type="presParOf" srcId="{1DB0DA59-7D4C-4929-A639-C876163D0884}" destId="{61C719A3-92BC-45BC-AD32-8215FBC39B6C}" srcOrd="0" destOrd="0" presId="urn:microsoft.com/office/officeart/2005/8/layout/hierarchy2"/>
    <dgm:cxn modelId="{B654F8A5-83A8-46CA-88BA-6492A2045A20}" type="presParOf" srcId="{1DB0DA59-7D4C-4929-A639-C876163D0884}" destId="{EAC6DE13-1C93-49C2-BB8E-078D535377D1}" srcOrd="1" destOrd="0" presId="urn:microsoft.com/office/officeart/2005/8/layout/hierarchy2"/>
    <dgm:cxn modelId="{D488BC40-C2C3-4093-B2A9-6F553581CE36}" type="presParOf" srcId="{AC9F02A5-4AAE-461E-821D-F2718941FF3E}" destId="{15413E37-1177-44B3-B701-29F824851F32}" srcOrd="6" destOrd="0" presId="urn:microsoft.com/office/officeart/2005/8/layout/hierarchy2"/>
    <dgm:cxn modelId="{053CEC2F-9CA3-4827-A0C4-61A7776258A3}" type="presParOf" srcId="{15413E37-1177-44B3-B701-29F824851F32}" destId="{917376F7-FFAC-4046-A939-A55927B86059}" srcOrd="0" destOrd="0" presId="urn:microsoft.com/office/officeart/2005/8/layout/hierarchy2"/>
    <dgm:cxn modelId="{D50E9048-1AAF-4C17-AE6F-39A2FCC3AD04}" type="presParOf" srcId="{AC9F02A5-4AAE-461E-821D-F2718941FF3E}" destId="{F49B36E8-B5F9-490E-851A-3DD1FB98E6B8}" srcOrd="7" destOrd="0" presId="urn:microsoft.com/office/officeart/2005/8/layout/hierarchy2"/>
    <dgm:cxn modelId="{07653B55-209F-4071-BC10-168792DAFBE3}" type="presParOf" srcId="{F49B36E8-B5F9-490E-851A-3DD1FB98E6B8}" destId="{8421AF47-7474-404A-9A1F-2BDA0AD75ECF}" srcOrd="0" destOrd="0" presId="urn:microsoft.com/office/officeart/2005/8/layout/hierarchy2"/>
    <dgm:cxn modelId="{D5BB6E8E-9800-40F0-B85C-792992A5A4CA}" type="presParOf" srcId="{F49B36E8-B5F9-490E-851A-3DD1FB98E6B8}" destId="{E5C0C85E-0C57-4F44-9E93-D5232A6C23CD}" srcOrd="1" destOrd="0" presId="urn:microsoft.com/office/officeart/2005/8/layout/hierarchy2"/>
    <dgm:cxn modelId="{B7C52CAA-C1D9-43DD-A91A-1054C65F7AE3}" type="presParOf" srcId="{AC9F02A5-4AAE-461E-821D-F2718941FF3E}" destId="{93CF624B-D6F7-4F37-A19C-56CF2983A5C6}" srcOrd="8" destOrd="0" presId="urn:microsoft.com/office/officeart/2005/8/layout/hierarchy2"/>
    <dgm:cxn modelId="{40B3C45F-53AC-4E41-B6D4-02D33B4B4CBF}" type="presParOf" srcId="{93CF624B-D6F7-4F37-A19C-56CF2983A5C6}" destId="{0C51F1F3-347E-4E2B-AEA3-BAE04774E8CB}" srcOrd="0" destOrd="0" presId="urn:microsoft.com/office/officeart/2005/8/layout/hierarchy2"/>
    <dgm:cxn modelId="{3D0D5F6E-0784-42F9-970F-040A1646A61E}" type="presParOf" srcId="{AC9F02A5-4AAE-461E-821D-F2718941FF3E}" destId="{127FEDB2-81DD-4CFE-A876-18B878839C28}" srcOrd="9" destOrd="0" presId="urn:microsoft.com/office/officeart/2005/8/layout/hierarchy2"/>
    <dgm:cxn modelId="{64170145-074A-4CF5-806A-DDBCE8CD7D8F}" type="presParOf" srcId="{127FEDB2-81DD-4CFE-A876-18B878839C28}" destId="{279A2694-C4B9-4F17-8884-2F661147C29C}" srcOrd="0" destOrd="0" presId="urn:microsoft.com/office/officeart/2005/8/layout/hierarchy2"/>
    <dgm:cxn modelId="{1EC5EDFD-A906-47F9-88D1-F911C02E3B2F}" type="presParOf" srcId="{127FEDB2-81DD-4CFE-A876-18B878839C28}" destId="{88F6F7DE-6B63-4C6F-B3CD-034510B64DFD}" srcOrd="1" destOrd="0" presId="urn:microsoft.com/office/officeart/2005/8/layout/hierarchy2"/>
    <dgm:cxn modelId="{6D7D56E2-1D46-4A6C-A454-4247368EE1B7}" type="presParOf" srcId="{B5BFC083-0217-437C-AF6E-111744A1DD9A}" destId="{5EDD60D1-E5DB-489B-9C90-9B7C50B40749}" srcOrd="1" destOrd="0" presId="urn:microsoft.com/office/officeart/2005/8/layout/hierarchy2"/>
    <dgm:cxn modelId="{A9A0D21E-3C77-49AC-848B-3B16831158F4}" type="presParOf" srcId="{5EDD60D1-E5DB-489B-9C90-9B7C50B40749}" destId="{439AA77E-238F-4057-AA56-F41118FCF70B}" srcOrd="0" destOrd="0" presId="urn:microsoft.com/office/officeart/2005/8/layout/hierarchy2"/>
    <dgm:cxn modelId="{D5419410-2BBF-4431-9A52-8C759BA158B4}" type="presParOf" srcId="{5EDD60D1-E5DB-489B-9C90-9B7C50B40749}" destId="{6A1CC171-C278-4EAB-BCC6-D15872B0BAA0}" srcOrd="1" destOrd="0" presId="urn:microsoft.com/office/officeart/2005/8/layout/hierarchy2"/>
    <dgm:cxn modelId="{B211C5F1-CD67-438F-B4E0-4ABD4B3ED998}" type="presParOf" srcId="{6A1CC171-C278-4EAB-BCC6-D15872B0BAA0}" destId="{6F82C760-C6C2-46D8-9E93-57D95B45DA9E}" srcOrd="0" destOrd="0" presId="urn:microsoft.com/office/officeart/2005/8/layout/hierarchy2"/>
    <dgm:cxn modelId="{CE5D768D-92D1-422C-8137-0558DBF1D501}" type="presParOf" srcId="{6F82C760-C6C2-46D8-9E93-57D95B45DA9E}" destId="{2948ABB7-D552-4EE9-AB20-C6D1AE001BE6}" srcOrd="0" destOrd="0" presId="urn:microsoft.com/office/officeart/2005/8/layout/hierarchy2"/>
    <dgm:cxn modelId="{79258F9E-D644-41CD-9EC0-7A8B46BF941D}" type="presParOf" srcId="{6A1CC171-C278-4EAB-BCC6-D15872B0BAA0}" destId="{3560A5DD-F9F2-41A0-A9AF-A1CAD4555E84}" srcOrd="1" destOrd="0" presId="urn:microsoft.com/office/officeart/2005/8/layout/hierarchy2"/>
    <dgm:cxn modelId="{B1FEE0B4-FE57-496B-B488-F6BAA9E427E1}" type="presParOf" srcId="{3560A5DD-F9F2-41A0-A9AF-A1CAD4555E84}" destId="{A691A83E-7D50-4E45-9453-85F4310B8A46}" srcOrd="0" destOrd="0" presId="urn:microsoft.com/office/officeart/2005/8/layout/hierarchy2"/>
    <dgm:cxn modelId="{33482B4E-2619-4716-AFDD-9104801C874E}" type="presParOf" srcId="{3560A5DD-F9F2-41A0-A9AF-A1CAD4555E84}" destId="{1D9DFB1C-F92A-4C05-B64C-75682048EE31}" srcOrd="1" destOrd="0" presId="urn:microsoft.com/office/officeart/2005/8/layout/hierarchy2"/>
    <dgm:cxn modelId="{C1712BB6-0EF0-40A4-B4FB-F5391622612F}" type="presParOf" srcId="{6A1CC171-C278-4EAB-BCC6-D15872B0BAA0}" destId="{0AF5A8DA-25B1-4BFA-BBC9-41B48E8EC22A}" srcOrd="2" destOrd="0" presId="urn:microsoft.com/office/officeart/2005/8/layout/hierarchy2"/>
    <dgm:cxn modelId="{2E293D5C-EEBC-446F-B872-2390B3497B93}" type="presParOf" srcId="{0AF5A8DA-25B1-4BFA-BBC9-41B48E8EC22A}" destId="{3B310A5C-107D-43DD-9D3B-FD72C3F315BD}" srcOrd="0" destOrd="0" presId="urn:microsoft.com/office/officeart/2005/8/layout/hierarchy2"/>
    <dgm:cxn modelId="{EA5C84D4-BA6A-46B7-B0EF-08D34FE62F9F}" type="presParOf" srcId="{6A1CC171-C278-4EAB-BCC6-D15872B0BAA0}" destId="{D035B635-10DE-470E-A82C-CD48A51B40AA}" srcOrd="3" destOrd="0" presId="urn:microsoft.com/office/officeart/2005/8/layout/hierarchy2"/>
    <dgm:cxn modelId="{C38E6204-FC72-4534-8806-BF8D28DF9F97}" type="presParOf" srcId="{D035B635-10DE-470E-A82C-CD48A51B40AA}" destId="{7B55A8F6-C156-442B-A7A0-7920CD85F8B9}" srcOrd="0" destOrd="0" presId="urn:microsoft.com/office/officeart/2005/8/layout/hierarchy2"/>
    <dgm:cxn modelId="{696CC058-A9E1-4F07-B5B2-F89BC6DCBF38}" type="presParOf" srcId="{D035B635-10DE-470E-A82C-CD48A51B40AA}" destId="{1CFE2E98-6BA6-4514-B197-380DD2DE01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82E47-87C3-4642-9DB2-F90CBB5D4DBE}" type="doc">
      <dgm:prSet loTypeId="urn:microsoft.com/office/officeart/2005/8/layout/cycle6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BCDEA73B-2523-4CBB-A055-19A8203DFF67}">
      <dgm:prSet custT="1"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pl-PL" sz="2800" b="0" dirty="0" err="1" smtClean="0">
              <a:latin typeface="+mn-lt"/>
            </a:rPr>
            <a:t>InHort</a:t>
          </a:r>
          <a:endParaRPr lang="pl-PL" sz="2800" b="0" dirty="0" smtClean="0">
            <a:latin typeface="+mn-lt"/>
          </a:endParaRPr>
        </a:p>
        <a:p>
          <a:pPr rtl="0"/>
          <a:r>
            <a:rPr lang="pl-PL" sz="2400" b="0" dirty="0" smtClean="0">
              <a:latin typeface="+mn-lt"/>
            </a:rPr>
            <a:t>(18 </a:t>
          </a:r>
          <a:r>
            <a:rPr lang="pl-PL" sz="2400" b="0" dirty="0" err="1" smtClean="0">
              <a:latin typeface="+mn-lt"/>
            </a:rPr>
            <a:t>sci</a:t>
          </a:r>
          <a:r>
            <a:rPr lang="pl-PL" sz="2400" b="0" dirty="0" smtClean="0">
              <a:latin typeface="+mn-lt"/>
            </a:rPr>
            <a:t>. </a:t>
          </a:r>
          <a:r>
            <a:rPr lang="pl-PL" sz="2400" b="0" dirty="0" err="1" smtClean="0">
              <a:latin typeface="+mn-lt"/>
            </a:rPr>
            <a:t>Units</a:t>
          </a:r>
          <a:r>
            <a:rPr lang="pl-PL" sz="2400" b="0" dirty="0" smtClean="0">
              <a:latin typeface="+mn-lt"/>
            </a:rPr>
            <a:t>) </a:t>
          </a:r>
        </a:p>
      </dgm:t>
    </dgm:pt>
    <dgm:pt modelId="{BBCF2A93-F096-44AF-9E3E-47116A36B3F6}" type="parTrans" cxnId="{55A99413-9D55-4ABC-8CD2-872CE7820FF6}">
      <dgm:prSet/>
      <dgm:spPr/>
      <dgm:t>
        <a:bodyPr/>
        <a:lstStyle/>
        <a:p>
          <a:endParaRPr lang="pl-PL"/>
        </a:p>
      </dgm:t>
    </dgm:pt>
    <dgm:pt modelId="{103D971F-FE7B-483D-9C72-8B0B72957BF4}" type="sibTrans" cxnId="{55A99413-9D55-4ABC-8CD2-872CE7820FF6}">
      <dgm:prSet/>
      <dgm:spPr/>
      <dgm:t>
        <a:bodyPr/>
        <a:lstStyle/>
        <a:p>
          <a:endParaRPr lang="pl-PL"/>
        </a:p>
      </dgm:t>
    </dgm:pt>
    <dgm:pt modelId="{4DD0F21D-7A61-45BE-A2DF-02DBCEB9DF10}">
      <dgm:prSet custT="1"/>
      <dgm:spPr>
        <a:ln>
          <a:solidFill>
            <a:schemeClr val="tx2"/>
          </a:solidFill>
        </a:ln>
      </dgm:spPr>
      <dgm:t>
        <a:bodyPr/>
        <a:lstStyle/>
        <a:p>
          <a:pPr algn="ctr" rtl="0"/>
          <a:r>
            <a:rPr lang="pl-PL" sz="2400" b="0" dirty="0" smtClean="0">
              <a:latin typeface="+mn-lt"/>
            </a:rPr>
            <a:t>the </a:t>
          </a:r>
          <a:r>
            <a:rPr lang="pl-PL" sz="2400" b="0" dirty="0" err="1" smtClean="0">
              <a:latin typeface="+mn-lt"/>
            </a:rPr>
            <a:t>industry</a:t>
          </a:r>
          <a:endParaRPr lang="pl-PL" sz="2400" b="0" dirty="0">
            <a:latin typeface="+mn-lt"/>
          </a:endParaRPr>
        </a:p>
      </dgm:t>
    </dgm:pt>
    <dgm:pt modelId="{D8A9741E-61C8-4E8D-952C-D3BA52103D0F}" type="parTrans" cxnId="{18F166BD-4B56-49C1-904B-607336E8B6CF}">
      <dgm:prSet/>
      <dgm:spPr/>
      <dgm:t>
        <a:bodyPr/>
        <a:lstStyle/>
        <a:p>
          <a:endParaRPr lang="pl-PL"/>
        </a:p>
      </dgm:t>
    </dgm:pt>
    <dgm:pt modelId="{CBF72A9E-AF15-4A75-B576-E30136AF2E52}" type="sibTrans" cxnId="{18F166BD-4B56-49C1-904B-607336E8B6CF}">
      <dgm:prSet/>
      <dgm:spPr/>
      <dgm:t>
        <a:bodyPr/>
        <a:lstStyle/>
        <a:p>
          <a:endParaRPr lang="pl-PL"/>
        </a:p>
      </dgm:t>
    </dgm:pt>
    <dgm:pt modelId="{84F8313F-2BDA-496E-A87C-1B1AD5DEEE8A}">
      <dgm:prSet custT="1"/>
      <dgm:spPr>
        <a:ln>
          <a:solidFill>
            <a:schemeClr val="tx2"/>
          </a:solidFill>
        </a:ln>
      </dgm:spPr>
      <dgm:t>
        <a:bodyPr/>
        <a:lstStyle/>
        <a:p>
          <a:pPr algn="ctr" rtl="0"/>
          <a:r>
            <a:rPr lang="pl-PL" sz="2400" b="0" dirty="0" err="1" smtClean="0">
              <a:latin typeface="+mn-lt"/>
            </a:rPr>
            <a:t>producers</a:t>
          </a:r>
          <a:r>
            <a:rPr lang="pl-PL" sz="2400" b="0" dirty="0" smtClean="0">
              <a:latin typeface="+mn-lt"/>
            </a:rPr>
            <a:t>’ </a:t>
          </a:r>
          <a:r>
            <a:rPr lang="pl-PL" sz="2400" b="0" dirty="0" err="1" smtClean="0">
              <a:latin typeface="+mn-lt"/>
            </a:rPr>
            <a:t>groups</a:t>
          </a:r>
          <a:endParaRPr lang="pl-PL" sz="2400" b="0" dirty="0" smtClean="0">
            <a:latin typeface="+mn-lt"/>
          </a:endParaRPr>
        </a:p>
      </dgm:t>
    </dgm:pt>
    <dgm:pt modelId="{92A8FD5F-6A50-4A52-A477-C9CCA12F5B01}" type="parTrans" cxnId="{731E3118-DB6D-4602-B669-898966F57163}">
      <dgm:prSet/>
      <dgm:spPr/>
      <dgm:t>
        <a:bodyPr/>
        <a:lstStyle/>
        <a:p>
          <a:endParaRPr lang="pl-PL"/>
        </a:p>
      </dgm:t>
    </dgm:pt>
    <dgm:pt modelId="{CD8F9394-0490-42C5-95C1-2B915A9816AC}" type="sibTrans" cxnId="{731E3118-DB6D-4602-B669-898966F57163}">
      <dgm:prSet/>
      <dgm:spPr/>
      <dgm:t>
        <a:bodyPr/>
        <a:lstStyle/>
        <a:p>
          <a:endParaRPr lang="pl-PL"/>
        </a:p>
      </dgm:t>
    </dgm:pt>
    <dgm:pt modelId="{BF8AB1BB-B80C-4223-A47E-05782125F980}" type="pres">
      <dgm:prSet presAssocID="{7B082E47-87C3-4642-9DB2-F90CBB5D4D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EB08B68-5BC3-4472-82A4-6947901F0E11}" type="pres">
      <dgm:prSet presAssocID="{BCDEA73B-2523-4CBB-A055-19A8203DFF67}" presName="node" presStyleLbl="node1" presStyleIdx="0" presStyleCnt="3" custScaleX="181838" custScaleY="132460" custRadScaleRad="82151" custRadScaleInc="-18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DEACF1-0B36-4370-ABD4-2230E7BF91B0}" type="pres">
      <dgm:prSet presAssocID="{BCDEA73B-2523-4CBB-A055-19A8203DFF67}" presName="spNode" presStyleCnt="0"/>
      <dgm:spPr/>
      <dgm:t>
        <a:bodyPr/>
        <a:lstStyle/>
        <a:p>
          <a:endParaRPr lang="pl-PL"/>
        </a:p>
      </dgm:t>
    </dgm:pt>
    <dgm:pt modelId="{9CEA7D4A-2C00-499E-8EC8-FCE3EC746805}" type="pres">
      <dgm:prSet presAssocID="{103D971F-FE7B-483D-9C72-8B0B72957BF4}" presName="sibTrans" presStyleLbl="sibTrans1D1" presStyleIdx="0" presStyleCnt="3"/>
      <dgm:spPr/>
      <dgm:t>
        <a:bodyPr/>
        <a:lstStyle/>
        <a:p>
          <a:endParaRPr lang="pl-PL"/>
        </a:p>
      </dgm:t>
    </dgm:pt>
    <dgm:pt modelId="{30E5E705-2367-4FF4-9D39-737C4660B855}" type="pres">
      <dgm:prSet presAssocID="{4DD0F21D-7A61-45BE-A2DF-02DBCEB9DF10}" presName="node" presStyleLbl="node1" presStyleIdx="1" presStyleCnt="3" custRadScaleRad="86313" custRadScaleInc="-410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4C5030-EDBE-489C-B86E-3335FF12F26D}" type="pres">
      <dgm:prSet presAssocID="{4DD0F21D-7A61-45BE-A2DF-02DBCEB9DF10}" presName="spNode" presStyleCnt="0"/>
      <dgm:spPr/>
      <dgm:t>
        <a:bodyPr/>
        <a:lstStyle/>
        <a:p>
          <a:endParaRPr lang="pl-PL"/>
        </a:p>
      </dgm:t>
    </dgm:pt>
    <dgm:pt modelId="{65A956CB-552E-4CCC-9EC3-879592F0277E}" type="pres">
      <dgm:prSet presAssocID="{CBF72A9E-AF15-4A75-B576-E30136AF2E52}" presName="sibTrans" presStyleLbl="sibTrans1D1" presStyleIdx="1" presStyleCnt="3"/>
      <dgm:spPr/>
      <dgm:t>
        <a:bodyPr/>
        <a:lstStyle/>
        <a:p>
          <a:endParaRPr lang="pl-PL"/>
        </a:p>
      </dgm:t>
    </dgm:pt>
    <dgm:pt modelId="{10F771BA-4ED8-4581-87C3-F32E818FDF31}" type="pres">
      <dgm:prSet presAssocID="{84F8313F-2BDA-496E-A87C-1B1AD5DEEE8A}" presName="node" presStyleLbl="node1" presStyleIdx="2" presStyleCnt="3" custScaleX="133889" custRadScaleRad="91829" custRadScaleInc="431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4F335F-820C-4D37-B7A9-F3DD6C635CD8}" type="pres">
      <dgm:prSet presAssocID="{84F8313F-2BDA-496E-A87C-1B1AD5DEEE8A}" presName="spNode" presStyleCnt="0"/>
      <dgm:spPr/>
      <dgm:t>
        <a:bodyPr/>
        <a:lstStyle/>
        <a:p>
          <a:endParaRPr lang="pl-PL"/>
        </a:p>
      </dgm:t>
    </dgm:pt>
    <dgm:pt modelId="{D2B7D010-EE3A-4DF0-B311-6E7947867B7D}" type="pres">
      <dgm:prSet presAssocID="{CD8F9394-0490-42C5-95C1-2B915A9816AC}" presName="sibTrans" presStyleLbl="sibTrans1D1" presStyleIdx="2" presStyleCnt="3"/>
      <dgm:spPr/>
      <dgm:t>
        <a:bodyPr/>
        <a:lstStyle/>
        <a:p>
          <a:endParaRPr lang="pl-PL"/>
        </a:p>
      </dgm:t>
    </dgm:pt>
  </dgm:ptLst>
  <dgm:cxnLst>
    <dgm:cxn modelId="{19B6614C-3EE6-4E4B-950B-A68336978993}" type="presOf" srcId="{4DD0F21D-7A61-45BE-A2DF-02DBCEB9DF10}" destId="{30E5E705-2367-4FF4-9D39-737C4660B855}" srcOrd="0" destOrd="0" presId="urn:microsoft.com/office/officeart/2005/8/layout/cycle6"/>
    <dgm:cxn modelId="{E2149464-DAF2-4681-A9F0-CA8E66A79485}" type="presOf" srcId="{84F8313F-2BDA-496E-A87C-1B1AD5DEEE8A}" destId="{10F771BA-4ED8-4581-87C3-F32E818FDF31}" srcOrd="0" destOrd="0" presId="urn:microsoft.com/office/officeart/2005/8/layout/cycle6"/>
    <dgm:cxn modelId="{0BA6D8FB-8D10-4022-97A1-3AD00360D045}" type="presOf" srcId="{CD8F9394-0490-42C5-95C1-2B915A9816AC}" destId="{D2B7D010-EE3A-4DF0-B311-6E7947867B7D}" srcOrd="0" destOrd="0" presId="urn:microsoft.com/office/officeart/2005/8/layout/cycle6"/>
    <dgm:cxn modelId="{898964A8-F80E-4F4E-A981-AE2EC22159A7}" type="presOf" srcId="{BCDEA73B-2523-4CBB-A055-19A8203DFF67}" destId="{8EB08B68-5BC3-4472-82A4-6947901F0E11}" srcOrd="0" destOrd="0" presId="urn:microsoft.com/office/officeart/2005/8/layout/cycle6"/>
    <dgm:cxn modelId="{18F166BD-4B56-49C1-904B-607336E8B6CF}" srcId="{7B082E47-87C3-4642-9DB2-F90CBB5D4DBE}" destId="{4DD0F21D-7A61-45BE-A2DF-02DBCEB9DF10}" srcOrd="1" destOrd="0" parTransId="{D8A9741E-61C8-4E8D-952C-D3BA52103D0F}" sibTransId="{CBF72A9E-AF15-4A75-B576-E30136AF2E52}"/>
    <dgm:cxn modelId="{55A99413-9D55-4ABC-8CD2-872CE7820FF6}" srcId="{7B082E47-87C3-4642-9DB2-F90CBB5D4DBE}" destId="{BCDEA73B-2523-4CBB-A055-19A8203DFF67}" srcOrd="0" destOrd="0" parTransId="{BBCF2A93-F096-44AF-9E3E-47116A36B3F6}" sibTransId="{103D971F-FE7B-483D-9C72-8B0B72957BF4}"/>
    <dgm:cxn modelId="{245A8C98-6120-47AA-AFE3-04BCCF74DE8C}" type="presOf" srcId="{7B082E47-87C3-4642-9DB2-F90CBB5D4DBE}" destId="{BF8AB1BB-B80C-4223-A47E-05782125F980}" srcOrd="0" destOrd="0" presId="urn:microsoft.com/office/officeart/2005/8/layout/cycle6"/>
    <dgm:cxn modelId="{731E3118-DB6D-4602-B669-898966F57163}" srcId="{7B082E47-87C3-4642-9DB2-F90CBB5D4DBE}" destId="{84F8313F-2BDA-496E-A87C-1B1AD5DEEE8A}" srcOrd="2" destOrd="0" parTransId="{92A8FD5F-6A50-4A52-A477-C9CCA12F5B01}" sibTransId="{CD8F9394-0490-42C5-95C1-2B915A9816AC}"/>
    <dgm:cxn modelId="{5ABBCB26-8248-48F2-9243-B528F929A975}" type="presOf" srcId="{CBF72A9E-AF15-4A75-B576-E30136AF2E52}" destId="{65A956CB-552E-4CCC-9EC3-879592F0277E}" srcOrd="0" destOrd="0" presId="urn:microsoft.com/office/officeart/2005/8/layout/cycle6"/>
    <dgm:cxn modelId="{53169F02-E9C1-4F14-AFE2-68703F2B00E4}" type="presOf" srcId="{103D971F-FE7B-483D-9C72-8B0B72957BF4}" destId="{9CEA7D4A-2C00-499E-8EC8-FCE3EC746805}" srcOrd="0" destOrd="0" presId="urn:microsoft.com/office/officeart/2005/8/layout/cycle6"/>
    <dgm:cxn modelId="{A6D09F86-CD63-49E8-88AB-55D360CF47AC}" type="presParOf" srcId="{BF8AB1BB-B80C-4223-A47E-05782125F980}" destId="{8EB08B68-5BC3-4472-82A4-6947901F0E11}" srcOrd="0" destOrd="0" presId="urn:microsoft.com/office/officeart/2005/8/layout/cycle6"/>
    <dgm:cxn modelId="{D8611ED6-2D3C-483A-888D-FABF723B6A9F}" type="presParOf" srcId="{BF8AB1BB-B80C-4223-A47E-05782125F980}" destId="{E5DEACF1-0B36-4370-ABD4-2230E7BF91B0}" srcOrd="1" destOrd="0" presId="urn:microsoft.com/office/officeart/2005/8/layout/cycle6"/>
    <dgm:cxn modelId="{1768F949-5A76-4838-8663-FC3F13EDC368}" type="presParOf" srcId="{BF8AB1BB-B80C-4223-A47E-05782125F980}" destId="{9CEA7D4A-2C00-499E-8EC8-FCE3EC746805}" srcOrd="2" destOrd="0" presId="urn:microsoft.com/office/officeart/2005/8/layout/cycle6"/>
    <dgm:cxn modelId="{1BBD8193-33E9-438A-B211-23BB4FD5FCC7}" type="presParOf" srcId="{BF8AB1BB-B80C-4223-A47E-05782125F980}" destId="{30E5E705-2367-4FF4-9D39-737C4660B855}" srcOrd="3" destOrd="0" presId="urn:microsoft.com/office/officeart/2005/8/layout/cycle6"/>
    <dgm:cxn modelId="{4234E33A-DC0B-4BBC-98DA-3A7025444AEB}" type="presParOf" srcId="{BF8AB1BB-B80C-4223-A47E-05782125F980}" destId="{564C5030-EDBE-489C-B86E-3335FF12F26D}" srcOrd="4" destOrd="0" presId="urn:microsoft.com/office/officeart/2005/8/layout/cycle6"/>
    <dgm:cxn modelId="{3DA7175B-1BAF-4D00-A6FF-D21C4A72DD97}" type="presParOf" srcId="{BF8AB1BB-B80C-4223-A47E-05782125F980}" destId="{65A956CB-552E-4CCC-9EC3-879592F0277E}" srcOrd="5" destOrd="0" presId="urn:microsoft.com/office/officeart/2005/8/layout/cycle6"/>
    <dgm:cxn modelId="{4940477E-6EC5-4F96-B8EE-BED4319654B5}" type="presParOf" srcId="{BF8AB1BB-B80C-4223-A47E-05782125F980}" destId="{10F771BA-4ED8-4581-87C3-F32E818FDF31}" srcOrd="6" destOrd="0" presId="urn:microsoft.com/office/officeart/2005/8/layout/cycle6"/>
    <dgm:cxn modelId="{31326C10-B9B9-43FC-9ADF-B50FB15395BB}" type="presParOf" srcId="{BF8AB1BB-B80C-4223-A47E-05782125F980}" destId="{FE4F335F-820C-4D37-B7A9-F3DD6C635CD8}" srcOrd="7" destOrd="0" presId="urn:microsoft.com/office/officeart/2005/8/layout/cycle6"/>
    <dgm:cxn modelId="{68B10396-99F4-40DB-9CEB-27EE6ECEFB42}" type="presParOf" srcId="{BF8AB1BB-B80C-4223-A47E-05782125F980}" destId="{D2B7D010-EE3A-4DF0-B311-6E7947867B7D}" srcOrd="8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EEDC6-34BD-44BC-BA1B-A47A5AAA4BC3}">
      <dsp:nvSpPr>
        <dsp:cNvPr id="0" name=""/>
        <dsp:cNvSpPr/>
      </dsp:nvSpPr>
      <dsp:spPr>
        <a:xfrm>
          <a:off x="11206" y="1013127"/>
          <a:ext cx="1505079" cy="564296"/>
        </a:xfrm>
        <a:prstGeom prst="roundRect">
          <a:avLst>
            <a:gd name="adj" fmla="val 10000"/>
          </a:avLst>
        </a:prstGeom>
        <a:solidFill>
          <a:schemeClr val="bg1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2"/>
              </a:solidFill>
            </a:rPr>
            <a:t>PERMAN.</a:t>
          </a:r>
          <a:endParaRPr lang="pl-PL" sz="2400" kern="1200" dirty="0">
            <a:solidFill>
              <a:schemeClr val="tx2"/>
            </a:solidFill>
          </a:endParaRPr>
        </a:p>
      </dsp:txBody>
      <dsp:txXfrm>
        <a:off x="27734" y="1029655"/>
        <a:ext cx="1472023" cy="531240"/>
      </dsp:txXfrm>
    </dsp:sp>
    <dsp:sp modelId="{7AE3A029-6474-4E40-889D-56E785741273}">
      <dsp:nvSpPr>
        <dsp:cNvPr id="0" name=""/>
        <dsp:cNvSpPr/>
      </dsp:nvSpPr>
      <dsp:spPr>
        <a:xfrm rot="17583975">
          <a:off x="1165891" y="752159"/>
          <a:ext cx="1152227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1152227" y="13060"/>
              </a:lnTo>
            </a:path>
          </a:pathLst>
        </a:custGeom>
        <a:noFill/>
        <a:ln w="11429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713199" y="736414"/>
        <a:ext cx="57611" cy="57611"/>
      </dsp:txXfrm>
    </dsp:sp>
    <dsp:sp modelId="{5FAC5429-2D03-4102-8F17-8A523B015E45}">
      <dsp:nvSpPr>
        <dsp:cNvPr id="0" name=""/>
        <dsp:cNvSpPr/>
      </dsp:nvSpPr>
      <dsp:spPr>
        <a:xfrm>
          <a:off x="1967723" y="33164"/>
          <a:ext cx="2542211" cy="404002"/>
        </a:xfrm>
        <a:prstGeom prst="roundRect">
          <a:avLst>
            <a:gd name="adj" fmla="val 10000"/>
          </a:avLst>
        </a:prstGeom>
        <a:solidFill>
          <a:schemeClr val="accent3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regular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trainings</a:t>
          </a:r>
          <a:endParaRPr lang="pl-PL" sz="2400" kern="1200" dirty="0"/>
        </a:p>
      </dsp:txBody>
      <dsp:txXfrm>
        <a:off x="1979556" y="44997"/>
        <a:ext cx="2518545" cy="380336"/>
      </dsp:txXfrm>
    </dsp:sp>
    <dsp:sp modelId="{4CA6D8D7-F139-4BFC-BAC0-69B3B453AF99}">
      <dsp:nvSpPr>
        <dsp:cNvPr id="0" name=""/>
        <dsp:cNvSpPr/>
      </dsp:nvSpPr>
      <dsp:spPr>
        <a:xfrm rot="18599473">
          <a:off x="1390785" y="1013129"/>
          <a:ext cx="702439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702439" y="13060"/>
              </a:lnTo>
            </a:path>
          </a:pathLst>
        </a:custGeom>
        <a:noFill/>
        <a:ln w="11429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724444" y="1008629"/>
        <a:ext cx="35121" cy="35121"/>
      </dsp:txXfrm>
    </dsp:sp>
    <dsp:sp modelId="{84AF3CBF-E26D-4873-B837-261FD891172A}">
      <dsp:nvSpPr>
        <dsp:cNvPr id="0" name=""/>
        <dsp:cNvSpPr/>
      </dsp:nvSpPr>
      <dsp:spPr>
        <a:xfrm>
          <a:off x="1967723" y="521811"/>
          <a:ext cx="1812260" cy="470589"/>
        </a:xfrm>
        <a:prstGeom prst="roundRect">
          <a:avLst>
            <a:gd name="adj" fmla="val 10000"/>
          </a:avLst>
        </a:prstGeom>
        <a:solidFill>
          <a:schemeClr val="accent3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food safety</a:t>
          </a:r>
          <a:endParaRPr lang="pl-PL" sz="2400" kern="1200" dirty="0"/>
        </a:p>
      </dsp:txBody>
      <dsp:txXfrm>
        <a:off x="1981506" y="535594"/>
        <a:ext cx="1784694" cy="443023"/>
      </dsp:txXfrm>
    </dsp:sp>
    <dsp:sp modelId="{F8AE59B1-8219-45E0-B170-F7DA9DC6F996}">
      <dsp:nvSpPr>
        <dsp:cNvPr id="0" name=""/>
        <dsp:cNvSpPr/>
      </dsp:nvSpPr>
      <dsp:spPr>
        <a:xfrm rot="21321829">
          <a:off x="1515545" y="1263909"/>
          <a:ext cx="452918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452918" y="13060"/>
              </a:lnTo>
            </a:path>
          </a:pathLst>
        </a:custGeom>
        <a:noFill/>
        <a:ln w="11429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730682" y="1265647"/>
        <a:ext cx="22645" cy="22645"/>
      </dsp:txXfrm>
    </dsp:sp>
    <dsp:sp modelId="{61C719A3-92BC-45BC-AD32-8215FBC39B6C}">
      <dsp:nvSpPr>
        <dsp:cNvPr id="0" name=""/>
        <dsp:cNvSpPr/>
      </dsp:nvSpPr>
      <dsp:spPr>
        <a:xfrm>
          <a:off x="1967723" y="1077044"/>
          <a:ext cx="6135311" cy="363243"/>
        </a:xfrm>
        <a:prstGeom prst="roundRect">
          <a:avLst>
            <a:gd name="adj" fmla="val 10000"/>
          </a:avLst>
        </a:prstGeom>
        <a:solidFill>
          <a:schemeClr val="accent3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plant </a:t>
          </a:r>
          <a:r>
            <a:rPr lang="pl-PL" sz="2400" kern="1200" dirty="0" err="1" smtClean="0"/>
            <a:t>protection</a:t>
          </a:r>
          <a:r>
            <a:rPr lang="pl-PL" sz="2400" kern="1200" dirty="0" smtClean="0"/>
            <a:t> </a:t>
          </a:r>
          <a:r>
            <a:rPr lang="pl-PL" sz="1800" i="1" kern="1200" dirty="0" smtClean="0"/>
            <a:t>(</a:t>
          </a:r>
          <a:r>
            <a:rPr lang="pl-PL" sz="1800" i="1" kern="1200" dirty="0" err="1" smtClean="0"/>
            <a:t>methodology</a:t>
          </a:r>
          <a:r>
            <a:rPr lang="pl-PL" sz="1800" i="1" kern="1200" dirty="0" smtClean="0"/>
            <a:t> for IPM, </a:t>
          </a:r>
          <a:r>
            <a:rPr lang="pl-PL" sz="1800" i="1" kern="1200" dirty="0" err="1" smtClean="0"/>
            <a:t>programs</a:t>
          </a:r>
          <a:r>
            <a:rPr lang="pl-PL" sz="1800" i="1" kern="1200" dirty="0" smtClean="0"/>
            <a:t>)</a:t>
          </a:r>
          <a:endParaRPr lang="pl-PL" sz="1800" i="1" kern="1200" dirty="0"/>
        </a:p>
      </dsp:txBody>
      <dsp:txXfrm>
        <a:off x="1978362" y="1087683"/>
        <a:ext cx="6114033" cy="341965"/>
      </dsp:txXfrm>
    </dsp:sp>
    <dsp:sp modelId="{15413E37-1177-44B3-B701-29F824851F32}">
      <dsp:nvSpPr>
        <dsp:cNvPr id="0" name=""/>
        <dsp:cNvSpPr/>
      </dsp:nvSpPr>
      <dsp:spPr>
        <a:xfrm rot="2581799">
          <a:off x="1433223" y="1492921"/>
          <a:ext cx="617563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617563" y="13060"/>
              </a:lnTo>
            </a:path>
          </a:pathLst>
        </a:custGeom>
        <a:noFill/>
        <a:ln w="11429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726566" y="1490542"/>
        <a:ext cx="30878" cy="30878"/>
      </dsp:txXfrm>
    </dsp:sp>
    <dsp:sp modelId="{8421AF47-7474-404A-9A1F-2BDA0AD75ECF}">
      <dsp:nvSpPr>
        <dsp:cNvPr id="0" name=""/>
        <dsp:cNvSpPr/>
      </dsp:nvSpPr>
      <dsp:spPr>
        <a:xfrm>
          <a:off x="1967723" y="1524932"/>
          <a:ext cx="4009031" cy="383512"/>
        </a:xfrm>
        <a:prstGeom prst="roundRect">
          <a:avLst>
            <a:gd name="adj" fmla="val 10000"/>
          </a:avLst>
        </a:prstGeom>
        <a:solidFill>
          <a:schemeClr val="accent3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gene</a:t>
          </a:r>
          <a:r>
            <a:rPr lang="pl-PL" sz="2400" kern="1200" dirty="0" smtClean="0"/>
            <a:t> bank/ </a:t>
          </a:r>
          <a:r>
            <a:rPr lang="pl-PL" sz="2400" kern="1200" dirty="0" err="1" smtClean="0"/>
            <a:t>core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collection</a:t>
          </a:r>
          <a:endParaRPr lang="pl-PL" sz="2400" kern="1200" dirty="0" smtClean="0"/>
        </a:p>
      </dsp:txBody>
      <dsp:txXfrm>
        <a:off x="1978956" y="1536165"/>
        <a:ext cx="3986565" cy="361046"/>
      </dsp:txXfrm>
    </dsp:sp>
    <dsp:sp modelId="{93CF624B-D6F7-4F37-A19C-56CF2983A5C6}">
      <dsp:nvSpPr>
        <dsp:cNvPr id="0" name=""/>
        <dsp:cNvSpPr/>
      </dsp:nvSpPr>
      <dsp:spPr>
        <a:xfrm rot="3915960">
          <a:off x="1202532" y="1772195"/>
          <a:ext cx="1078944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1078944" y="13060"/>
              </a:lnTo>
            </a:path>
          </a:pathLst>
        </a:custGeom>
        <a:noFill/>
        <a:ln w="11429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715031" y="1758282"/>
        <a:ext cx="53947" cy="53947"/>
      </dsp:txXfrm>
    </dsp:sp>
    <dsp:sp modelId="{279A2694-C4B9-4F17-8884-2F661147C29C}">
      <dsp:nvSpPr>
        <dsp:cNvPr id="0" name=""/>
        <dsp:cNvSpPr/>
      </dsp:nvSpPr>
      <dsp:spPr>
        <a:xfrm>
          <a:off x="1967723" y="1993089"/>
          <a:ext cx="6593192" cy="564296"/>
        </a:xfrm>
        <a:prstGeom prst="roundRect">
          <a:avLst>
            <a:gd name="adj" fmla="val 10000"/>
          </a:avLst>
        </a:prstGeom>
        <a:solidFill>
          <a:schemeClr val="accent3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new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markets</a:t>
          </a:r>
          <a:r>
            <a:rPr lang="pl-PL" sz="2400" kern="1200" dirty="0" smtClean="0"/>
            <a:t> </a:t>
          </a:r>
          <a:r>
            <a:rPr lang="pl-PL" sz="1800" i="1" kern="1200" dirty="0" smtClean="0"/>
            <a:t>(</a:t>
          </a:r>
          <a:r>
            <a:rPr lang="pl-PL" sz="1800" i="1" kern="1200" dirty="0" err="1" smtClean="0"/>
            <a:t>fitosanitary</a:t>
          </a:r>
          <a:r>
            <a:rPr lang="pl-PL" sz="1800" i="1" kern="1200" dirty="0" smtClean="0"/>
            <a:t> doc., </a:t>
          </a:r>
          <a:r>
            <a:rPr lang="pl-PL" sz="1800" i="1" kern="1200" dirty="0" err="1" smtClean="0"/>
            <a:t>Pest</a:t>
          </a:r>
          <a:r>
            <a:rPr lang="pl-PL" sz="1800" i="1" kern="1200" dirty="0" smtClean="0"/>
            <a:t> </a:t>
          </a:r>
          <a:r>
            <a:rPr lang="pl-PL" sz="1800" i="1" kern="1200" dirty="0" err="1" smtClean="0"/>
            <a:t>Risk</a:t>
          </a:r>
          <a:r>
            <a:rPr lang="pl-PL" sz="1800" i="1" kern="1200" dirty="0" smtClean="0"/>
            <a:t> Analysis) </a:t>
          </a:r>
        </a:p>
      </dsp:txBody>
      <dsp:txXfrm>
        <a:off x="1984251" y="2009617"/>
        <a:ext cx="6560136" cy="531240"/>
      </dsp:txXfrm>
    </dsp:sp>
    <dsp:sp modelId="{439AA77E-238F-4057-AA56-F41118FCF70B}">
      <dsp:nvSpPr>
        <dsp:cNvPr id="0" name=""/>
        <dsp:cNvSpPr/>
      </dsp:nvSpPr>
      <dsp:spPr>
        <a:xfrm>
          <a:off x="11206" y="2966500"/>
          <a:ext cx="2104046" cy="564296"/>
        </a:xfrm>
        <a:prstGeom prst="roundRect">
          <a:avLst>
            <a:gd name="adj" fmla="val 10000"/>
          </a:avLst>
        </a:prstGeom>
        <a:solidFill>
          <a:schemeClr val="bg1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2"/>
              </a:solidFill>
            </a:rPr>
            <a:t>TEMPORAR.</a:t>
          </a:r>
          <a:endParaRPr lang="pl-PL" sz="2400" kern="1200" dirty="0">
            <a:solidFill>
              <a:schemeClr val="tx2"/>
            </a:solidFill>
          </a:endParaRPr>
        </a:p>
      </dsp:txBody>
      <dsp:txXfrm>
        <a:off x="27734" y="2983028"/>
        <a:ext cx="2070990" cy="531240"/>
      </dsp:txXfrm>
    </dsp:sp>
    <dsp:sp modelId="{6F82C760-C6C2-46D8-9E93-57D95B45DA9E}">
      <dsp:nvSpPr>
        <dsp:cNvPr id="0" name=""/>
        <dsp:cNvSpPr/>
      </dsp:nvSpPr>
      <dsp:spPr>
        <a:xfrm rot="19457599">
          <a:off x="2062998" y="3073352"/>
          <a:ext cx="555946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555946" y="13060"/>
              </a:lnTo>
            </a:path>
          </a:pathLst>
        </a:custGeom>
        <a:noFill/>
        <a:ln w="11429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327073" y="3072515"/>
        <a:ext cx="27797" cy="27797"/>
      </dsp:txXfrm>
    </dsp:sp>
    <dsp:sp modelId="{A691A83E-7D50-4E45-9453-85F4310B8A46}">
      <dsp:nvSpPr>
        <dsp:cNvPr id="0" name=""/>
        <dsp:cNvSpPr/>
      </dsp:nvSpPr>
      <dsp:spPr>
        <a:xfrm>
          <a:off x="2566690" y="2642030"/>
          <a:ext cx="2780186" cy="564296"/>
        </a:xfrm>
        <a:prstGeom prst="roundRect">
          <a:avLst>
            <a:gd name="adj" fmla="val 10000"/>
          </a:avLst>
        </a:prstGeom>
        <a:solidFill>
          <a:schemeClr val="accent3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scientific</a:t>
          </a:r>
          <a:r>
            <a:rPr lang="pl-PL" sz="2400" kern="1200" dirty="0" smtClean="0"/>
            <a:t> exchange</a:t>
          </a:r>
          <a:endParaRPr lang="pl-PL" sz="1800" i="1" kern="1200" dirty="0"/>
        </a:p>
      </dsp:txBody>
      <dsp:txXfrm>
        <a:off x="2583218" y="2658558"/>
        <a:ext cx="2747130" cy="531240"/>
      </dsp:txXfrm>
    </dsp:sp>
    <dsp:sp modelId="{0AF5A8DA-25B1-4BFA-BBC9-41B48E8EC22A}">
      <dsp:nvSpPr>
        <dsp:cNvPr id="0" name=""/>
        <dsp:cNvSpPr/>
      </dsp:nvSpPr>
      <dsp:spPr>
        <a:xfrm rot="2142401">
          <a:off x="2062998" y="3397823"/>
          <a:ext cx="555946" cy="26121"/>
        </a:xfrm>
        <a:custGeom>
          <a:avLst/>
          <a:gdLst/>
          <a:ahLst/>
          <a:cxnLst/>
          <a:rect l="0" t="0" r="0" b="0"/>
          <a:pathLst>
            <a:path>
              <a:moveTo>
                <a:pt x="0" y="13060"/>
              </a:moveTo>
              <a:lnTo>
                <a:pt x="555946" y="13060"/>
              </a:lnTo>
            </a:path>
          </a:pathLst>
        </a:custGeom>
        <a:noFill/>
        <a:ln w="11429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327073" y="3396985"/>
        <a:ext cx="27797" cy="27797"/>
      </dsp:txXfrm>
    </dsp:sp>
    <dsp:sp modelId="{7B55A8F6-C156-442B-A7A0-7920CD85F8B9}">
      <dsp:nvSpPr>
        <dsp:cNvPr id="0" name=""/>
        <dsp:cNvSpPr/>
      </dsp:nvSpPr>
      <dsp:spPr>
        <a:xfrm>
          <a:off x="2566690" y="3290971"/>
          <a:ext cx="6207078" cy="564296"/>
        </a:xfrm>
        <a:prstGeom prst="roundRect">
          <a:avLst>
            <a:gd name="adj" fmla="val 10000"/>
          </a:avLst>
        </a:prstGeom>
        <a:solidFill>
          <a:schemeClr val="accent3"/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expertises</a:t>
          </a:r>
          <a:r>
            <a:rPr lang="pl-PL" sz="1800" kern="1200" dirty="0" smtClean="0"/>
            <a:t> </a:t>
          </a:r>
          <a:r>
            <a:rPr lang="pl-PL" sz="1800" i="1" kern="1200" dirty="0" smtClean="0"/>
            <a:t>(embargo, </a:t>
          </a:r>
          <a:r>
            <a:rPr lang="pl-PL" sz="1800" i="1" kern="1200" dirty="0" err="1" smtClean="0"/>
            <a:t>natural</a:t>
          </a:r>
          <a:r>
            <a:rPr lang="pl-PL" sz="1800" i="1" kern="1200" dirty="0" smtClean="0"/>
            <a:t> </a:t>
          </a:r>
          <a:r>
            <a:rPr lang="pl-PL" sz="1800" i="1" kern="1200" dirty="0" err="1" smtClean="0"/>
            <a:t>threats</a:t>
          </a:r>
          <a:r>
            <a:rPr lang="pl-PL" sz="1800" i="1" kern="1200" dirty="0" smtClean="0"/>
            <a:t>, </a:t>
          </a:r>
          <a:r>
            <a:rPr lang="pl-PL" sz="1800" i="1" kern="1200" dirty="0" err="1" smtClean="0"/>
            <a:t>neonicotinoids</a:t>
          </a:r>
          <a:r>
            <a:rPr lang="pl-PL" sz="1800" i="1" kern="1200" dirty="0" smtClean="0"/>
            <a:t>)</a:t>
          </a:r>
          <a:endParaRPr lang="pl-PL" sz="1800" i="1" kern="1200" dirty="0"/>
        </a:p>
      </dsp:txBody>
      <dsp:txXfrm>
        <a:off x="2583218" y="3307499"/>
        <a:ext cx="6174022" cy="53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8B68-5BC3-4472-82A4-6947901F0E11}">
      <dsp:nvSpPr>
        <dsp:cNvPr id="0" name=""/>
        <dsp:cNvSpPr/>
      </dsp:nvSpPr>
      <dsp:spPr>
        <a:xfrm>
          <a:off x="2688415" y="241492"/>
          <a:ext cx="4305116" cy="2038441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 err="1" smtClean="0">
              <a:latin typeface="+mn-lt"/>
            </a:rPr>
            <a:t>InHort</a:t>
          </a:r>
          <a:endParaRPr lang="pl-PL" sz="2800" b="0" kern="1200" dirty="0" smtClean="0">
            <a:latin typeface="+mn-lt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>
              <a:latin typeface="+mn-lt"/>
            </a:rPr>
            <a:t>(18 </a:t>
          </a:r>
          <a:r>
            <a:rPr lang="pl-PL" sz="2400" b="0" kern="1200" dirty="0" err="1" smtClean="0">
              <a:latin typeface="+mn-lt"/>
            </a:rPr>
            <a:t>sci</a:t>
          </a:r>
          <a:r>
            <a:rPr lang="pl-PL" sz="2400" b="0" kern="1200" dirty="0" smtClean="0">
              <a:latin typeface="+mn-lt"/>
            </a:rPr>
            <a:t>. </a:t>
          </a:r>
          <a:r>
            <a:rPr lang="pl-PL" sz="2400" b="0" kern="1200" dirty="0" err="1" smtClean="0">
              <a:latin typeface="+mn-lt"/>
            </a:rPr>
            <a:t>Units</a:t>
          </a:r>
          <a:r>
            <a:rPr lang="pl-PL" sz="2400" b="0" kern="1200" dirty="0" smtClean="0">
              <a:latin typeface="+mn-lt"/>
            </a:rPr>
            <a:t>) </a:t>
          </a:r>
        </a:p>
      </dsp:txBody>
      <dsp:txXfrm>
        <a:off x="2787923" y="341000"/>
        <a:ext cx="4106100" cy="1839425"/>
      </dsp:txXfrm>
    </dsp:sp>
    <dsp:sp modelId="{9CEA7D4A-2C00-499E-8EC8-FCE3EC746805}">
      <dsp:nvSpPr>
        <dsp:cNvPr id="0" name=""/>
        <dsp:cNvSpPr/>
      </dsp:nvSpPr>
      <dsp:spPr>
        <a:xfrm>
          <a:off x="2193237" y="1688102"/>
          <a:ext cx="4103617" cy="4103617"/>
        </a:xfrm>
        <a:custGeom>
          <a:avLst/>
          <a:gdLst/>
          <a:ahLst/>
          <a:cxnLst/>
          <a:rect l="0" t="0" r="0" b="0"/>
          <a:pathLst>
            <a:path>
              <a:moveTo>
                <a:pt x="3496354" y="594686"/>
              </a:moveTo>
              <a:arcTo wR="2051808" hR="2051808" stAng="18885101" swAng="667559"/>
            </a:path>
          </a:pathLst>
        </a:custGeom>
        <a:noFill/>
        <a:ln w="9525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5E705-2367-4FF4-9D39-737C4660B855}">
      <dsp:nvSpPr>
        <dsp:cNvPr id="0" name=""/>
        <dsp:cNvSpPr/>
      </dsp:nvSpPr>
      <dsp:spPr>
        <a:xfrm>
          <a:off x="5400595" y="2592287"/>
          <a:ext cx="2367555" cy="1538911"/>
        </a:xfrm>
        <a:prstGeom prst="round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>
              <a:latin typeface="+mn-lt"/>
            </a:rPr>
            <a:t>the </a:t>
          </a:r>
          <a:r>
            <a:rPr lang="pl-PL" sz="2400" b="0" kern="1200" dirty="0" err="1" smtClean="0">
              <a:latin typeface="+mn-lt"/>
            </a:rPr>
            <a:t>industry</a:t>
          </a:r>
          <a:endParaRPr lang="pl-PL" sz="2400" b="0" kern="1200" dirty="0">
            <a:latin typeface="+mn-lt"/>
          </a:endParaRPr>
        </a:p>
      </dsp:txBody>
      <dsp:txXfrm>
        <a:off x="5475718" y="2667410"/>
        <a:ext cx="2217309" cy="1388665"/>
      </dsp:txXfrm>
    </dsp:sp>
    <dsp:sp modelId="{65A956CB-552E-4CCC-9EC3-879592F0277E}">
      <dsp:nvSpPr>
        <dsp:cNvPr id="0" name=""/>
        <dsp:cNvSpPr/>
      </dsp:nvSpPr>
      <dsp:spPr>
        <a:xfrm>
          <a:off x="2736660" y="570556"/>
          <a:ext cx="4103617" cy="4103617"/>
        </a:xfrm>
        <a:custGeom>
          <a:avLst/>
          <a:gdLst/>
          <a:ahLst/>
          <a:cxnLst/>
          <a:rect l="0" t="0" r="0" b="0"/>
          <a:pathLst>
            <a:path>
              <a:moveTo>
                <a:pt x="3421677" y="3579348"/>
              </a:moveTo>
              <a:arcTo wR="2051808" hR="2051808" stAng="2886891" swAng="5026200"/>
            </a:path>
          </a:pathLst>
        </a:custGeom>
        <a:noFill/>
        <a:ln w="9525" cap="flat" cmpd="sng" algn="ctr">
          <a:solidFill>
            <a:schemeClr val="accent3">
              <a:shade val="90000"/>
              <a:hueOff val="186893"/>
              <a:satOff val="-4005"/>
              <a:lumOff val="205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771BA-4ED8-4581-87C3-F32E818FDF31}">
      <dsp:nvSpPr>
        <dsp:cNvPr id="0" name=""/>
        <dsp:cNvSpPr/>
      </dsp:nvSpPr>
      <dsp:spPr>
        <a:xfrm>
          <a:off x="1440152" y="2592294"/>
          <a:ext cx="3169896" cy="1538911"/>
        </a:xfrm>
        <a:prstGeom prst="round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11429" cap="flat" cmpd="sng" algn="ctr">
          <a:solidFill>
            <a:schemeClr val="tx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err="1" smtClean="0">
              <a:latin typeface="+mn-lt"/>
            </a:rPr>
            <a:t>producers</a:t>
          </a:r>
          <a:r>
            <a:rPr lang="pl-PL" sz="2400" b="0" kern="1200" dirty="0" smtClean="0">
              <a:latin typeface="+mn-lt"/>
            </a:rPr>
            <a:t>’ </a:t>
          </a:r>
          <a:r>
            <a:rPr lang="pl-PL" sz="2400" b="0" kern="1200" dirty="0" err="1" smtClean="0">
              <a:latin typeface="+mn-lt"/>
            </a:rPr>
            <a:t>groups</a:t>
          </a:r>
          <a:endParaRPr lang="pl-PL" sz="2400" b="0" kern="1200" dirty="0" smtClean="0">
            <a:latin typeface="+mn-lt"/>
          </a:endParaRPr>
        </a:p>
      </dsp:txBody>
      <dsp:txXfrm>
        <a:off x="1515275" y="2667417"/>
        <a:ext cx="3019650" cy="1388665"/>
      </dsp:txXfrm>
    </dsp:sp>
    <dsp:sp modelId="{D2B7D010-EE3A-4DF0-B311-6E7947867B7D}">
      <dsp:nvSpPr>
        <dsp:cNvPr id="0" name=""/>
        <dsp:cNvSpPr/>
      </dsp:nvSpPr>
      <dsp:spPr>
        <a:xfrm>
          <a:off x="3317784" y="1719169"/>
          <a:ext cx="4103617" cy="4103617"/>
        </a:xfrm>
        <a:custGeom>
          <a:avLst/>
          <a:gdLst/>
          <a:ahLst/>
          <a:cxnLst/>
          <a:rect l="0" t="0" r="0" b="0"/>
          <a:pathLst>
            <a:path>
              <a:moveTo>
                <a:pt x="374712" y="869748"/>
              </a:moveTo>
              <a:arcTo wR="2051808" hR="2051808" stAng="12910629" swAng="679066"/>
            </a:path>
          </a:pathLst>
        </a:custGeom>
        <a:noFill/>
        <a:ln w="9525" cap="flat" cmpd="sng" algn="ctr">
          <a:solidFill>
            <a:schemeClr val="accent3">
              <a:shade val="90000"/>
              <a:hueOff val="186893"/>
              <a:satOff val="-4005"/>
              <a:lumOff val="205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7B3A08-2CDD-485C-AFAF-A9088EA178C8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15B5EC-1AC5-4DF0-B0FE-B770875E5369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130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4C17-53F9-4D18-90B2-EBFC71A6DBF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09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37D7A-655F-4505-9206-BACD86001EB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51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37D7A-655F-4505-9206-BACD86001EB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8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udget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37D7A-655F-4505-9206-BACD86001EB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7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889BF-7817-4425-BC38-C87D87D3740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66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37D7A-655F-4505-9206-BACD86001EB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2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_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37D7A-655F-4505-9206-BACD86001EB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4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008D8-E21A-42D8-B8F7-1A2F72B357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70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Arial" charset="0"/>
            </a:endParaRPr>
          </a:p>
        </p:txBody>
      </p:sp>
      <p:sp>
        <p:nvSpPr>
          <p:cNvPr id="870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D3288-C40F-4B6F-B35D-C4FA9D0AABEE}" type="slidenum">
              <a:rPr lang="pl-PL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Prostokąt zaokrąglony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Prostokąt zaokrąglony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ostokąt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Prostokąt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0708-60EF-437A-9C95-374CE4D5CF44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18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753400-95B5-43DC-B33C-4C261C5BB32D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63B9-AF47-4769-ABB7-F970AFDAD5A3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055C-1523-4C08-9214-6E3424E48666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6C9C-AD85-4DF9-A7B7-FA80ECB6E35A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238E-C9E9-425C-A337-3D2FA35FC6C5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412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020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6078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413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006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150321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620735"/>
      </p:ext>
    </p:extLst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89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6A2E-8CFD-45E3-8A69-BF479DB037ED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EFA4-F376-47E5-9CD3-FC1AEA12EDB7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60460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47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387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AB70-08C1-4D85-B551-6E059BBB7E4E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735159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A087-DA6A-415F-9801-2DBF010D497F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7705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6EFB-18A6-4F51-A3AE-9C7CDED64E2D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6919-09F8-461F-9B72-1A9E9A345915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625D-F4C1-40AA-97BC-407C822644FD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1935-7607-4C19-8847-C193BA447A33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A952A-3C2B-48B2-9F19-27E2FE13DA4A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8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D5802F-7EC3-4B72-920E-2FFD020DAF52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  <p:sp>
        <p:nvSpPr>
          <p:cNvPr id="9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2835-DE45-4EF2-88CE-ABE206D73B4A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3760-8602-4F1C-9143-486FA5ABC885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8DBE-6B61-4B0C-B917-DF01606124F1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2A75-113D-453B-8E94-94A1AD5B87B3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FA06-C167-4014-A07C-53B33F32922F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A67A-DF64-4ED8-9D88-4EADB2657752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6A3-0908-4F2E-844D-379928CA5C97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959A-287B-4EBB-BD43-84A2DA3003A4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Prostokąt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7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208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2C79F-607F-425D-A32D-FA05ECA842B7}" type="datetimeFigureOut">
              <a:rPr lang="pl-PL"/>
              <a:pPr>
                <a:defRPr/>
              </a:pPr>
              <a:t>27.11.2017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765FD-0906-4523-9109-4E6CD75DBDA4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59" r:id="rId3"/>
    <p:sldLayoutId id="2147483860" r:id="rId4"/>
    <p:sldLayoutId id="2147483867" r:id="rId5"/>
    <p:sldLayoutId id="2147483868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F24CB59-CC54-460D-9E5F-F71F113499C3}" type="datetimeFigureOut">
              <a:rPr lang="pl-PL" smtClean="0"/>
              <a:pPr/>
              <a:t>27.11.2017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C399CF-7F21-42AF-836D-8D2B7B304B1B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354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ransition spd="slow">
    <p:push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nawadnianie.inhort.pl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11" Type="http://schemas.openxmlformats.org/officeDocument/2006/relationships/image" Target="../media/image69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0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2.gif"/><Relationship Id="rId1" Type="http://schemas.openxmlformats.org/officeDocument/2006/relationships/vmlDrawing" Target="../drawings/vmlDrawing4.v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63.jpeg"/><Relationship Id="rId10" Type="http://schemas.openxmlformats.org/officeDocument/2006/relationships/image" Target="../media/image87.png"/><Relationship Id="rId4" Type="http://schemas.openxmlformats.org/officeDocument/2006/relationships/image" Target="../media/image83.png"/><Relationship Id="rId9" Type="http://schemas.openxmlformats.org/officeDocument/2006/relationships/image" Target="../media/image85.emf"/><Relationship Id="rId1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hort.pl/files/aktualnosci/2014/wreczenie_dyplomow/dr/IMG_8502p.jp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562600"/>
            <a:ext cx="7848600" cy="990600"/>
          </a:xfrm>
        </p:spPr>
        <p:txBody>
          <a:bodyPr/>
          <a:lstStyle/>
          <a:p>
            <a:pPr algn="ctr"/>
            <a: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25th EUFRIN Board </a:t>
            </a:r>
            <a:r>
              <a:rPr lang="pl-PL" sz="18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meeting</a:t>
            </a:r>
            <a: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15 </a:t>
            </a:r>
            <a:r>
              <a:rPr lang="pl-PL" sz="18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November</a:t>
            </a:r>
            <a: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2017</a:t>
            </a:r>
            <a:b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pl-PL" sz="18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Brussels</a:t>
            </a:r>
            <a: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pl-PL" sz="18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Belgium</a:t>
            </a:r>
            <a:endParaRPr lang="pl-PL" sz="1800" b="1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458200" cy="1676400"/>
          </a:xfrm>
        </p:spPr>
        <p:txBody>
          <a:bodyPr/>
          <a:lstStyle/>
          <a:p>
            <a:pPr algn="ctr"/>
            <a:r>
              <a:rPr lang="pl-PL" sz="1800" b="1" dirty="0" err="1" smtClean="0">
                <a:solidFill>
                  <a:srgbClr val="FFC000"/>
                </a:solidFill>
                <a:latin typeface="Arial" pitchFamily="34" charset="0"/>
              </a:rPr>
              <a:t>Research</a:t>
            </a:r>
            <a:r>
              <a:rPr lang="pl-PL" sz="1800" b="1" dirty="0" smtClean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pl-PL" sz="1800" b="1" dirty="0" err="1" smtClean="0">
                <a:solidFill>
                  <a:srgbClr val="FFC000"/>
                </a:solidFill>
                <a:latin typeface="Arial" pitchFamily="34" charset="0"/>
              </a:rPr>
              <a:t>Institute</a:t>
            </a:r>
            <a:r>
              <a:rPr lang="pl-PL" sz="1800" b="1" dirty="0" smtClean="0">
                <a:solidFill>
                  <a:srgbClr val="FFC000"/>
                </a:solidFill>
                <a:latin typeface="Arial" pitchFamily="34" charset="0"/>
              </a:rPr>
              <a:t> of </a:t>
            </a:r>
            <a:r>
              <a:rPr lang="pl-PL" sz="1800" b="1" dirty="0" err="1" smtClean="0">
                <a:solidFill>
                  <a:srgbClr val="FFC000"/>
                </a:solidFill>
                <a:latin typeface="Arial" pitchFamily="34" charset="0"/>
              </a:rPr>
              <a:t>Horticulture</a:t>
            </a:r>
            <a:endParaRPr lang="pl-PL" sz="1800" b="1" dirty="0" smtClean="0">
              <a:solidFill>
                <a:srgbClr val="FFC000"/>
              </a:solidFill>
              <a:latin typeface="Arial" pitchFamily="34" charset="0"/>
            </a:endParaRPr>
          </a:p>
          <a:p>
            <a:pPr algn="ctr"/>
            <a:r>
              <a:rPr lang="pl-PL" sz="1800" b="1" dirty="0" err="1" smtClean="0">
                <a:solidFill>
                  <a:srgbClr val="FFC000"/>
                </a:solidFill>
                <a:latin typeface="Arial" pitchFamily="34" charset="0"/>
              </a:rPr>
              <a:t>Department</a:t>
            </a:r>
            <a:r>
              <a:rPr lang="pl-PL" sz="1800" b="1" dirty="0" smtClean="0">
                <a:solidFill>
                  <a:srgbClr val="FFC000"/>
                </a:solidFill>
                <a:latin typeface="Arial" pitchFamily="34" charset="0"/>
              </a:rPr>
              <a:t> of </a:t>
            </a:r>
            <a:r>
              <a:rPr lang="pl-PL" sz="1800" b="1" dirty="0" err="1" smtClean="0">
                <a:solidFill>
                  <a:srgbClr val="FFC000"/>
                </a:solidFill>
                <a:latin typeface="Arial" pitchFamily="34" charset="0"/>
              </a:rPr>
              <a:t>Fruit</a:t>
            </a:r>
            <a:r>
              <a:rPr lang="pl-PL" sz="1800" b="1" dirty="0" smtClean="0">
                <a:solidFill>
                  <a:srgbClr val="FFC000"/>
                </a:solidFill>
                <a:latin typeface="Arial" pitchFamily="34" charset="0"/>
              </a:rPr>
              <a:t> and </a:t>
            </a:r>
            <a:r>
              <a:rPr lang="pl-PL" sz="1800" b="1" dirty="0" err="1" smtClean="0">
                <a:solidFill>
                  <a:srgbClr val="FFC000"/>
                </a:solidFill>
                <a:latin typeface="Arial" pitchFamily="34" charset="0"/>
              </a:rPr>
              <a:t>Vegetables</a:t>
            </a:r>
            <a:r>
              <a:rPr lang="pl-PL" sz="1800" b="1" dirty="0" smtClean="0">
                <a:solidFill>
                  <a:srgbClr val="FFC000"/>
                </a:solidFill>
                <a:latin typeface="Arial" pitchFamily="34" charset="0"/>
              </a:rPr>
              <a:t> Storage and Processing</a:t>
            </a:r>
            <a:endParaRPr lang="pl-PL" sz="1800" b="1" dirty="0">
              <a:solidFill>
                <a:srgbClr val="FFC000"/>
              </a:solidFill>
              <a:latin typeface="Arial" pitchFamily="34" charset="0"/>
            </a:endParaRPr>
          </a:p>
          <a:p>
            <a:pPr algn="ctr"/>
            <a:endParaRPr lang="pl-PL" sz="20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pl-PL" sz="1800" b="1" dirty="0">
                <a:solidFill>
                  <a:srgbClr val="FFFF00"/>
                </a:solidFill>
                <a:latin typeface="Arial" pitchFamily="34" charset="0"/>
              </a:rPr>
              <a:t>email: </a:t>
            </a:r>
            <a:r>
              <a:rPr lang="pl-PL" sz="1800" b="1" dirty="0" err="1" smtClean="0">
                <a:solidFill>
                  <a:srgbClr val="FFFF00"/>
                </a:solidFill>
                <a:latin typeface="Arial" pitchFamily="34" charset="0"/>
              </a:rPr>
              <a:t>Krzysztof.Rutkowski@inhort.pl</a:t>
            </a:r>
            <a:r>
              <a:rPr lang="pl-PL" sz="1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endParaRPr lang="pl-PL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83629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pl-PL" dirty="0" smtClean="0"/>
              <a:t>Country report - Poland</a:t>
            </a:r>
            <a:endParaRPr lang="pl-PL" sz="2400" b="1" dirty="0">
              <a:solidFill>
                <a:srgbClr val="CC0000"/>
              </a:solidFill>
            </a:endParaRP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2691055" y="1447800"/>
            <a:ext cx="3801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Krzysztof  Rutkowski</a:t>
            </a:r>
            <a:endParaRPr lang="pl-PL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logo I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708348" cy="5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63688" y="1412776"/>
            <a:ext cx="72007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EUFRIN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- European Fruit Research Institute Network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European Tech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ology Platform „Food 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Life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EUCARPIA –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uro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p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s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s.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for Research on Plant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Breeding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EFSA – European Food Safety Authority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EURONION – European Onion Association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APIMONDIA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– Intern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Federation of Beekeepers'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Ass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APISLAVIA - Federation of Beekeeping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Organizations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KIC – Food4Future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CLASTERS: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HIGH QUALITY OF FOOD, HEALTHY LIFE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EURISCO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European catalogue of plant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collections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ISHS – International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Society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for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Hort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.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Sciences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Verdana" pitchFamily="34" charset="0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Calibri" pitchFamily="34" charset="0"/>
            </a:endParaRPr>
          </a:p>
        </p:txBody>
      </p:sp>
      <p:sp>
        <p:nvSpPr>
          <p:cNvPr id="32781" name="pole tekstowe 11"/>
          <p:cNvSpPr txBox="1">
            <a:spLocks noChangeArrowheads="1"/>
          </p:cNvSpPr>
          <p:nvPr/>
        </p:nvSpPr>
        <p:spPr bwMode="auto">
          <a:xfrm>
            <a:off x="374800" y="267592"/>
            <a:ext cx="8589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	THE OTHER FORMS OF COOPERATION AT THE NATIONAL &amp; INTERNATIONAL LEVELS </a:t>
            </a: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32772" name="Picture 5" descr="C:\Users\Jola\AppData\Local\Microsoft\Windows\Temporary Internet Files\Content.IE5\UXQSOFK4\food for lif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02" y="2010496"/>
            <a:ext cx="12509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C:\Users\Jola\AppData\Local\Microsoft\Windows\Temporary Internet Files\Content.IE5\UXQSOFK4\logo_eucarpi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00" y="2770771"/>
            <a:ext cx="1576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C:\Users\Jola\Desktop\prez\efs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54" y="3255131"/>
            <a:ext cx="1252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C:\Users\Jola\Desktop\prez\Eufrin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00" y="1488592"/>
            <a:ext cx="863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C:\Users\Jola\Desktop\prez\Apislavia 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2" y="4646333"/>
            <a:ext cx="455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C:\Users\Jola\Desktop\prez\Apimondia log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437" y="4377073"/>
            <a:ext cx="4476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Obraz 16" descr="logo_euronion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22" y="4184476"/>
            <a:ext cx="542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logo IO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7254"/>
            <a:ext cx="648072" cy="26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Jola\AppData\Local\Temp\Rar$DR05.580\Nowy folder\EURISCO-N7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00" y="5233903"/>
            <a:ext cx="10080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Jola\AppData\Local\Microsoft\Windows\Temporary Internet Files\Content.IE5\UXQSOFK4\logoISHS_RGB_300DPI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82" y="5710277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0585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008" y="170900"/>
            <a:ext cx="8534400" cy="867458"/>
          </a:xfrm>
        </p:spPr>
        <p:txBody>
          <a:bodyPr>
            <a:normAutofit fontScale="90000"/>
          </a:bodyPr>
          <a:lstStyle/>
          <a:p>
            <a:r>
              <a:rPr lang="en-GB" sz="2700" dirty="0" smtClean="0">
                <a:solidFill>
                  <a:schemeClr val="accent1"/>
                </a:solidFill>
              </a:rPr>
              <a:t>SCIENCE, APPLICTION &amp; DISSEMINATION </a:t>
            </a:r>
            <a:r>
              <a:rPr lang="en-GB" sz="2400" dirty="0" smtClean="0">
                <a:solidFill>
                  <a:schemeClr val="accent1"/>
                </a:solidFill>
              </a:rPr>
              <a:t/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3 journals, 6000 consult., 2000 visits, ~20 conferences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25604" name="Picture 4" descr="http://www.jas.org.pl/g/common/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2448272" cy="3464306"/>
          </a:xfrm>
          <a:prstGeom prst="rect">
            <a:avLst/>
          </a:prstGeom>
          <a:noFill/>
        </p:spPr>
      </p:pic>
      <p:pic>
        <p:nvPicPr>
          <p:cNvPr id="8" name="Symbol zastępczy zawartości 7" descr="swieto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95125"/>
            <a:ext cx="3848365" cy="28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oss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93096"/>
            <a:ext cx="30845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861048"/>
            <a:ext cx="3919809" cy="257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www.inhort.pl/files/wydawnictwa/zeszyty_IO/ZNIO_okladk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07214">
            <a:off x="3053166" y="2585772"/>
            <a:ext cx="2451335" cy="3456384"/>
          </a:xfrm>
          <a:prstGeom prst="rect">
            <a:avLst/>
          </a:prstGeom>
          <a:noFill/>
        </p:spPr>
      </p:pic>
      <p:pic>
        <p:nvPicPr>
          <p:cNvPr id="25602" name="Picture 2" descr="http://www.inhort.pl/files/journal_IO/okladka_JHR_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0867">
            <a:off x="389158" y="1300433"/>
            <a:ext cx="2529867" cy="3600400"/>
          </a:xfrm>
          <a:prstGeom prst="rect">
            <a:avLst/>
          </a:prstGeom>
          <a:noFill/>
        </p:spPr>
      </p:pic>
      <p:pic>
        <p:nvPicPr>
          <p:cNvPr id="11" name="Picture 3" descr="E:\logo I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7254"/>
            <a:ext cx="843932" cy="3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1182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179512" y="2420888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944216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FF0000"/>
                </a:solidFill>
              </a:rPr>
              <a:t/>
            </a:r>
            <a:br>
              <a:rPr lang="pl-PL" sz="3100" b="1" dirty="0" smtClean="0">
                <a:solidFill>
                  <a:srgbClr val="FF0000"/>
                </a:solidFill>
              </a:rPr>
            </a:br>
            <a:r>
              <a:rPr lang="pl-PL" sz="3100" dirty="0" smtClean="0">
                <a:solidFill>
                  <a:schemeClr val="tx2"/>
                </a:solidFill>
              </a:rPr>
              <a:t>ACTIVITY FOR THE SECTOR</a:t>
            </a:r>
            <a:br>
              <a:rPr lang="pl-PL" sz="3100" dirty="0" smtClean="0">
                <a:solidFill>
                  <a:schemeClr val="tx2"/>
                </a:solidFill>
              </a:rPr>
            </a:br>
            <a:r>
              <a:rPr lang="pl-PL" sz="3100" dirty="0" smtClean="0">
                <a:solidFill>
                  <a:schemeClr val="tx2"/>
                </a:solidFill>
              </a:rPr>
              <a:t/>
            </a:r>
            <a:br>
              <a:rPr lang="pl-PL" sz="3100" dirty="0" smtClean="0">
                <a:solidFill>
                  <a:schemeClr val="tx2"/>
                </a:solidFill>
              </a:rPr>
            </a:br>
            <a:r>
              <a:rPr lang="pl-PL" sz="2700" dirty="0" smtClean="0">
                <a:solidFill>
                  <a:schemeClr val="tx2"/>
                </a:solidFill>
              </a:rPr>
              <a:t>NATIONAL ADMINISTRATIONS</a:t>
            </a:r>
            <a:br>
              <a:rPr lang="pl-PL" sz="2700" dirty="0" smtClean="0">
                <a:solidFill>
                  <a:schemeClr val="tx2"/>
                </a:solidFill>
              </a:rPr>
            </a:br>
            <a:r>
              <a:rPr lang="pl-PL" sz="2200" i="1" dirty="0" smtClean="0"/>
              <a:t>(MRiRW, </a:t>
            </a:r>
            <a:r>
              <a:rPr lang="pl-PL" sz="2200" i="1" dirty="0" err="1" smtClean="0"/>
              <a:t>GIORiN</a:t>
            </a:r>
            <a:r>
              <a:rPr lang="pl-PL" sz="2200" i="1" dirty="0" smtClean="0"/>
              <a:t>, IJHARS, </a:t>
            </a:r>
            <a:r>
              <a:rPr lang="pl-PL" sz="2200" i="1" dirty="0" err="1" smtClean="0"/>
              <a:t>extension</a:t>
            </a:r>
            <a:r>
              <a:rPr lang="pl-PL" sz="2200" i="1" dirty="0" smtClean="0"/>
              <a:t> services)</a:t>
            </a:r>
            <a:br>
              <a:rPr lang="pl-PL" sz="2200" i="1" dirty="0" smtClean="0"/>
            </a:br>
            <a:endParaRPr lang="pl-PL" sz="2700" dirty="0"/>
          </a:p>
        </p:txBody>
      </p:sp>
      <p:sp>
        <p:nvSpPr>
          <p:cNvPr id="5" name="Strzałka w dół 4"/>
          <p:cNvSpPr/>
          <p:nvPr/>
        </p:nvSpPr>
        <p:spPr>
          <a:xfrm>
            <a:off x="4329684" y="764704"/>
            <a:ext cx="484632" cy="216024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575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648072"/>
          </a:xfrm>
        </p:spPr>
        <p:txBody>
          <a:bodyPr>
            <a:noAutofit/>
          </a:bodyPr>
          <a:lstStyle/>
          <a:p>
            <a:pPr eaLnBrk="1" hangingPunct="1"/>
            <a:r>
              <a:rPr lang="pl-PL" altLang="pl-PL" sz="2400" dirty="0" smtClean="0">
                <a:solidFill>
                  <a:schemeClr val="accent1"/>
                </a:solidFill>
              </a:rPr>
              <a:t>PLATFORM FOR TECHNOLOGICAL INNOVATIONS </a:t>
            </a:r>
            <a:br>
              <a:rPr lang="pl-PL" altLang="pl-PL" sz="2400" dirty="0" smtClean="0">
                <a:solidFill>
                  <a:schemeClr val="accent1"/>
                </a:solidFill>
              </a:rPr>
            </a:br>
            <a:r>
              <a:rPr lang="pl-PL" altLang="pl-PL" sz="2400" dirty="0" smtClean="0">
                <a:solidFill>
                  <a:schemeClr val="accent1"/>
                </a:solidFill>
              </a:rPr>
              <a:t>IN HORTICULTURE (2015)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-180528" y="1484784"/>
          <a:ext cx="932452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6948264" y="2564904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8604448" y="2564904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>
            <a:off x="7668344" y="5013176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H="1">
            <a:off x="4499992" y="494116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683568" y="2636912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683568" y="2636912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83568" y="508518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4499992" y="4725144"/>
            <a:ext cx="64807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flipH="1">
            <a:off x="827584" y="4869160"/>
            <a:ext cx="2880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827584" y="2780928"/>
            <a:ext cx="0" cy="20882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>
            <a:off x="827584" y="2780928"/>
            <a:ext cx="1584176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>
            <a:off x="7668344" y="4797152"/>
            <a:ext cx="79208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/>
          <p:nvPr/>
        </p:nvCxnSpPr>
        <p:spPr>
          <a:xfrm>
            <a:off x="8460432" y="2708920"/>
            <a:ext cx="0" cy="20882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H="1">
            <a:off x="7020272" y="2708920"/>
            <a:ext cx="144016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rostokąt 60"/>
          <p:cNvSpPr/>
          <p:nvPr/>
        </p:nvSpPr>
        <p:spPr>
          <a:xfrm>
            <a:off x="683568" y="2996952"/>
            <a:ext cx="180019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requirement</a:t>
            </a:r>
          </a:p>
        </p:txBody>
      </p:sp>
      <p:sp>
        <p:nvSpPr>
          <p:cNvPr id="62" name="Prostokąt 61"/>
          <p:cNvSpPr/>
          <p:nvPr/>
        </p:nvSpPr>
        <p:spPr>
          <a:xfrm>
            <a:off x="6948264" y="1916832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innovations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3" name="Prostokąt 62"/>
          <p:cNvSpPr/>
          <p:nvPr/>
        </p:nvSpPr>
        <p:spPr>
          <a:xfrm>
            <a:off x="3059832" y="5805264"/>
            <a:ext cx="34563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gency FB" pitchFamily="34" charset="0"/>
                <a:ea typeface="Verdana" pitchFamily="34" charset="0"/>
                <a:cs typeface="Verdana" pitchFamily="34" charset="0"/>
              </a:rPr>
              <a:t>DISSCEMINATION</a:t>
            </a:r>
          </a:p>
        </p:txBody>
      </p:sp>
      <p:sp>
        <p:nvSpPr>
          <p:cNvPr id="71" name="Prostokąt 70"/>
          <p:cNvSpPr/>
          <p:nvPr/>
        </p:nvSpPr>
        <p:spPr>
          <a:xfrm>
            <a:off x="899592" y="1916832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innovations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24" name="Picture 11" descr="HORTIIINNOTECH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764704"/>
            <a:ext cx="1231900" cy="457200"/>
          </a:xfrm>
          <a:prstGeom prst="rect">
            <a:avLst/>
          </a:prstGeom>
          <a:noFill/>
        </p:spPr>
      </p:pic>
      <p:sp>
        <p:nvSpPr>
          <p:cNvPr id="25" name="Prostokąt 24"/>
          <p:cNvSpPr/>
          <p:nvPr/>
        </p:nvSpPr>
        <p:spPr>
          <a:xfrm>
            <a:off x="6948264" y="2914729"/>
            <a:ext cx="180019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requirement</a:t>
            </a:r>
          </a:p>
        </p:txBody>
      </p:sp>
    </p:spTree>
    <p:extLst>
      <p:ext uri="{BB962C8B-B14F-4D97-AF65-F5344CB8AC3E}">
        <p14:creationId xmlns:p14="http://schemas.microsoft.com/office/powerpoint/2010/main" val="31454384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TO ZAWODOWE\GATUNKI ROŚLIN SADOWNICZYCH\Świdośliwa - Amelanchier alnifolia (olcholistna)\Zdjęcia do posteru Maastricht, Holandia  17-21.06.2012\IMG_31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04000"/>
            <a:ext cx="41764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-26208" y="5015815"/>
            <a:ext cx="3590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„NEW”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SPECIES –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AMELANCHIER 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spp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2" descr="D:\FOTO ZAWODOWE\GATUNKI ROŚLIN SADOWNICZYCH\Jabłoń\Odmiany\Ligolina\2014\IMG_70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4999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4391980" y="4232984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‘LIGOLINA’ – NEW POLISH CULTIVAR OF APPLE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</a:t>
            </a: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200 </a:t>
            </a:r>
            <a:r>
              <a:rPr kumimoji="0" lang="pl-PL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cvs</a:t>
            </a: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Polish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National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/ Intern.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Registers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–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apple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strawberry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raspberry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blackcurrant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rootstocks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cherry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cucumber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cabbage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….)</a:t>
            </a: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71208" y="413832"/>
            <a:ext cx="815144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accent1"/>
                </a:solidFill>
              </a:rPr>
              <a:t>EXAMPLES: NEW CULTIVARS AND UNKNOWN SPP.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7" name="Picture 3" descr="E:\logo I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0087"/>
            <a:ext cx="1143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3259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836712"/>
            <a:ext cx="8784976" cy="13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marL="2667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80000"/>
              <a:buFontTx/>
              <a:buNone/>
              <a:tabLst>
                <a:tab pos="1612900" algn="l"/>
                <a:tab pos="3228975" algn="l"/>
                <a:tab pos="4303713" algn="l"/>
                <a:tab pos="4664075" algn="l"/>
                <a:tab pos="5386388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News at the world level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(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mechanical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harvesting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)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80000"/>
              <a:buFont typeface="Comic Sans MS" pitchFamily="66" charset="0"/>
              <a:buChar char="•"/>
              <a:tabLst>
                <a:tab pos="1612900" algn="l"/>
                <a:tab pos="3228975" algn="l"/>
                <a:tab pos="4303713" algn="l"/>
                <a:tab pos="4664075" algn="l"/>
                <a:tab pos="538638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Efficiency		0,2 ha/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80000"/>
              <a:buFont typeface="Comic Sans MS" pitchFamily="66" charset="0"/>
              <a:buChar char="•"/>
              <a:tabLst>
                <a:tab pos="322738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Efficiency improving 	50 x &gt; manual</a:t>
            </a:r>
          </a:p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80000"/>
              <a:buFontTx/>
              <a:buNone/>
              <a:tabLst>
                <a:tab pos="322738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		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04864"/>
            <a:ext cx="3888432" cy="258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P10200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2448" cy="2689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509120"/>
            <a:ext cx="2808312" cy="173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P10201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56133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P10201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2561338" cy="1334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logo I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880" y="909882"/>
            <a:ext cx="926976" cy="3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79512" y="207645"/>
            <a:ext cx="8827328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Verdana" pitchFamily="34" charset="0"/>
              </a:rPr>
              <a:t>AGRO-ENGINEERING</a:t>
            </a:r>
          </a:p>
        </p:txBody>
      </p:sp>
    </p:spTree>
    <p:extLst>
      <p:ext uri="{BB962C8B-B14F-4D97-AF65-F5344CB8AC3E}">
        <p14:creationId xmlns:p14="http://schemas.microsoft.com/office/powerpoint/2010/main" val="23878529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32" y="287348"/>
            <a:ext cx="9036496" cy="693380"/>
          </a:xfrm>
        </p:spPr>
        <p:txBody>
          <a:bodyPr>
            <a:normAutofit fontScale="90000"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</a:rPr>
              <a:t/>
            </a:r>
            <a:br>
              <a:rPr lang="pl-PL" sz="2400" b="1" u="sng" dirty="0" smtClean="0">
                <a:solidFill>
                  <a:srgbClr val="FF0000"/>
                </a:solidFill>
              </a:rPr>
            </a:br>
            <a:r>
              <a:rPr lang="pl-PL" sz="2400" b="1" u="sng" dirty="0" smtClean="0">
                <a:solidFill>
                  <a:srgbClr val="FF0000"/>
                </a:solidFill>
              </a:rPr>
              <a:t/>
            </a:r>
            <a:br>
              <a:rPr lang="pl-PL" sz="2400" b="1" u="sng" dirty="0" smtClean="0">
                <a:solidFill>
                  <a:srgbClr val="FF0000"/>
                </a:solidFill>
              </a:rPr>
            </a:br>
            <a:r>
              <a:rPr lang="pl-PL" sz="2400" b="1" u="sng" dirty="0" smtClean="0">
                <a:solidFill>
                  <a:srgbClr val="FF0000"/>
                </a:solidFill>
              </a:rPr>
              <a:t/>
            </a:r>
            <a:br>
              <a:rPr lang="pl-PL" sz="2400" b="1" u="sng" dirty="0" smtClean="0">
                <a:solidFill>
                  <a:srgbClr val="FF0000"/>
                </a:solidFill>
              </a:rPr>
            </a:br>
            <a:r>
              <a:rPr lang="pl-PL" sz="2400" b="1" u="sng" dirty="0" smtClean="0">
                <a:solidFill>
                  <a:srgbClr val="FF0000"/>
                </a:solidFill>
              </a:rPr>
              <a:t/>
            </a:r>
            <a:br>
              <a:rPr lang="pl-PL" sz="2400" b="1" u="sng" dirty="0" smtClean="0">
                <a:solidFill>
                  <a:srgbClr val="FF0000"/>
                </a:solidFill>
              </a:rPr>
            </a:br>
            <a:r>
              <a:rPr lang="pl-PL" sz="2400" b="1" u="sng" dirty="0" smtClean="0">
                <a:solidFill>
                  <a:srgbClr val="FF0000"/>
                </a:solidFill>
              </a:rPr>
              <a:t/>
            </a:r>
            <a:br>
              <a:rPr lang="pl-PL" sz="2400" b="1" u="sng" dirty="0" smtClean="0">
                <a:solidFill>
                  <a:srgbClr val="FF0000"/>
                </a:solidFill>
              </a:rPr>
            </a:br>
            <a:r>
              <a:rPr lang="pl-PL" sz="2400" b="1" u="sng" dirty="0" smtClean="0">
                <a:solidFill>
                  <a:srgbClr val="FF0000"/>
                </a:solidFill>
              </a:rPr>
              <a:t/>
            </a:r>
            <a:br>
              <a:rPr lang="pl-PL" sz="2400" b="1" u="sng" dirty="0" smtClean="0">
                <a:solidFill>
                  <a:srgbClr val="FF0000"/>
                </a:solidFill>
              </a:rPr>
            </a:br>
            <a:r>
              <a:rPr lang="pl-PL" sz="2400" b="1" u="sng" dirty="0" smtClean="0">
                <a:solidFill>
                  <a:srgbClr val="FF0000"/>
                </a:solidFill>
              </a:rPr>
              <a:t/>
            </a:r>
            <a:br>
              <a:rPr lang="pl-PL" sz="2400" b="1" u="sng" dirty="0" smtClean="0">
                <a:solidFill>
                  <a:srgbClr val="FF0000"/>
                </a:solidFill>
              </a:rPr>
            </a:br>
            <a:r>
              <a:rPr lang="pl-PL" sz="2400" b="1" u="sng" dirty="0" smtClean="0">
                <a:solidFill>
                  <a:srgbClr val="FF0000"/>
                </a:solidFill>
              </a:rPr>
              <a:t>IRRIGATION </a:t>
            </a:r>
            <a:r>
              <a:rPr lang="pl-PL" sz="2400" dirty="0" smtClean="0">
                <a:solidFill>
                  <a:schemeClr val="tx2"/>
                </a:solidFill>
              </a:rPr>
              <a:t>SERWIS (</a:t>
            </a:r>
            <a:r>
              <a:rPr lang="pl-PL" sz="2400" dirty="0" smtClean="0">
                <a:solidFill>
                  <a:schemeClr val="tx2"/>
                </a:solidFill>
                <a:hlinkClick r:id="rId2"/>
              </a:rPr>
              <a:t>www.nawadnianie.inhort.pl</a:t>
            </a:r>
            <a:r>
              <a:rPr lang="pl-PL" sz="2400" dirty="0" smtClean="0">
                <a:solidFill>
                  <a:schemeClr val="tx2"/>
                </a:solidFill>
              </a:rPr>
              <a:t>) </a:t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>INTERNET PLATFORM</a:t>
            </a:r>
            <a:endParaRPr lang="pl-PL" sz="2400" dirty="0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85372"/>
            <a:ext cx="3312368" cy="4507924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628800"/>
            <a:ext cx="3312368" cy="4536504"/>
          </a:xfrm>
          <a:prstGeom prst="rect">
            <a:avLst/>
          </a:prstGeom>
        </p:spPr>
      </p:pic>
      <p:sp>
        <p:nvSpPr>
          <p:cNvPr id="8" name="Strzałka w prawo 7"/>
          <p:cNvSpPr/>
          <p:nvPr/>
        </p:nvSpPr>
        <p:spPr>
          <a:xfrm>
            <a:off x="4283968" y="3429000"/>
            <a:ext cx="460921" cy="72008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004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2800" dirty="0" smtClean="0">
                <a:solidFill>
                  <a:schemeClr val="accent1"/>
                </a:solidFill>
                <a:latin typeface="+mn-lt"/>
              </a:rPr>
              <a:t>ECOLOGICAL ORCHARD &amp; FIELDS  </a:t>
            </a:r>
            <a:r>
              <a:rPr lang="pl-PL" sz="32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tx2"/>
                </a:solidFill>
                <a:latin typeface="+mn-lt"/>
              </a:rPr>
            </a:br>
            <a:endParaRPr lang="pl-PL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3" cy="5328592"/>
          </a:xfrm>
        </p:spPr>
        <p:txBody>
          <a:bodyPr>
            <a:normAutofit/>
          </a:bodyPr>
          <a:lstStyle/>
          <a:p>
            <a:pPr marL="324000" lvl="1" indent="-363538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10</a:t>
            </a:r>
            <a:r>
              <a:rPr lang="pl-PL" dirty="0" smtClean="0"/>
              <a:t> </a:t>
            </a:r>
            <a:r>
              <a:rPr lang="en-US" dirty="0" smtClean="0"/>
              <a:t>ha</a:t>
            </a:r>
          </a:p>
          <a:p>
            <a:pPr marL="324000" lvl="1" indent="-363538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multi-level study: cultivars &amp; rootstock choice, prevention &amp; protection against pests and diseases, beneficial organisms </a:t>
            </a:r>
            <a:r>
              <a:rPr lang="en-US" i="1" dirty="0" smtClean="0"/>
              <a:t>etc</a:t>
            </a:r>
            <a:r>
              <a:rPr lang="en-US" dirty="0" smtClean="0"/>
              <a:t>. </a:t>
            </a:r>
          </a:p>
        </p:txBody>
      </p:sp>
      <p:pic>
        <p:nvPicPr>
          <p:cNvPr id="10" name="Picture 7" descr="C:\Documents and Settings\Danuta\Pulpit\Kopia Zdjęcia E. Rozpara\EKO_wiosna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3207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E:\logo I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63562"/>
            <a:ext cx="877577" cy="3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DSC_09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244" y="2875510"/>
            <a:ext cx="4245990" cy="336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06251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365104"/>
            <a:ext cx="3144361" cy="154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325467"/>
            <a:ext cx="2699239" cy="1912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702" y="2677258"/>
            <a:ext cx="2160786" cy="1534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4" b="-228"/>
          <a:stretch/>
        </p:blipFill>
        <p:spPr>
          <a:xfrm>
            <a:off x="0" y="927588"/>
            <a:ext cx="3338844" cy="329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image0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829" y="940644"/>
            <a:ext cx="3214688" cy="1840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2852937"/>
            <a:ext cx="3258887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426853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ytuł 1"/>
          <p:cNvSpPr txBox="1">
            <a:spLocks/>
          </p:cNvSpPr>
          <p:nvPr/>
        </p:nvSpPr>
        <p:spPr bwMode="auto">
          <a:xfrm>
            <a:off x="107504" y="143193"/>
            <a:ext cx="8856984" cy="57579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INNOVATION IN PRECESSING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365104"/>
            <a:ext cx="322947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E:\logo IO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6976" cy="3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528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391" y="242759"/>
            <a:ext cx="7129488" cy="772601"/>
          </a:xfrm>
          <a:noFill/>
          <a:ln>
            <a:noFill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dirty="0" smtClean="0">
                <a:solidFill>
                  <a:schemeClr val="accent1"/>
                </a:solidFill>
              </a:rPr>
              <a:t>MOLECULAR BIOLOGY &amp; BIOTECH. </a:t>
            </a:r>
            <a:r>
              <a:rPr lang="pl-PL" sz="2800" dirty="0" smtClean="0">
                <a:solidFill>
                  <a:schemeClr val="accent1"/>
                </a:solidFill>
              </a:rPr>
              <a:t/>
            </a:r>
            <a:br>
              <a:rPr lang="pl-PL" sz="28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>IN HORTICULTURE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8642350" cy="4976812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endParaRPr lang="pl-PL" sz="2400" b="1" i="1" dirty="0" smtClean="0">
              <a:solidFill>
                <a:srgbClr val="003300"/>
              </a:solidFill>
            </a:endParaRPr>
          </a:p>
          <a:p>
            <a:pPr eaLnBrk="1" hangingPunct="1"/>
            <a:endParaRPr lang="pl-PL" sz="2400" b="1" i="1" dirty="0" smtClean="0">
              <a:solidFill>
                <a:srgbClr val="003300"/>
              </a:solidFill>
            </a:endParaRPr>
          </a:p>
          <a:p>
            <a:pPr eaLnBrk="1" hangingPunct="1"/>
            <a:endParaRPr lang="pl-PL" sz="2400" b="1" i="1" dirty="0" smtClean="0">
              <a:solidFill>
                <a:srgbClr val="003300"/>
              </a:solidFill>
            </a:endParaRPr>
          </a:p>
          <a:p>
            <a:pPr eaLnBrk="1" hangingPunct="1"/>
            <a:endParaRPr lang="pl-PL" sz="2400" b="1" i="1" dirty="0" smtClean="0">
              <a:solidFill>
                <a:srgbClr val="003300"/>
              </a:solidFill>
            </a:endParaRPr>
          </a:p>
          <a:p>
            <a:pPr eaLnBrk="1" hangingPunct="1"/>
            <a:endParaRPr lang="pl-PL" sz="2400" b="1" i="1" dirty="0" smtClean="0">
              <a:solidFill>
                <a:srgbClr val="003300"/>
              </a:solidFill>
            </a:endParaRPr>
          </a:p>
          <a:p>
            <a:pPr lvl="4" eaLnBrk="1" hangingPunct="1"/>
            <a:endParaRPr lang="pl-PL" sz="1200" b="1" i="1" dirty="0" smtClean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pl-PL" sz="2400" b="1" dirty="0" smtClean="0">
                <a:solidFill>
                  <a:srgbClr val="003300"/>
                </a:solidFill>
              </a:rPr>
              <a:t>									</a:t>
            </a:r>
            <a:endParaRPr lang="pl-PL" sz="1600" b="1" dirty="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endParaRPr lang="pl-PL" sz="2400" b="1" dirty="0" smtClean="0">
              <a:solidFill>
                <a:srgbClr val="0033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99992" y="3717032"/>
          <a:ext cx="1008112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Obraz - mapa bitowa" r:id="rId3" imgW="895238" imgH="2514286" progId="PBrush">
                  <p:embed/>
                </p:oleObj>
              </mc:Choice>
              <mc:Fallback>
                <p:oleObj name="Obraz - mapa bitowa" r:id="rId3" imgW="895238" imgH="2514286" progId="PBrush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717032"/>
                        <a:ext cx="1008112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23528" y="1772816"/>
          <a:ext cx="2376487" cy="218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Fotografia Photo Editor" r:id="rId5" imgW="8590476" imgH="6904762" progId="">
                  <p:embed/>
                </p:oleObj>
              </mc:Choice>
              <mc:Fallback>
                <p:oleObj name="Fotografia Photo Editor" r:id="rId5" imgW="8590476" imgH="6904762" progId="">
                  <p:embed/>
                  <p:pic>
                    <p:nvPicPr>
                      <p:cNvPr id="256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72816"/>
                        <a:ext cx="2376487" cy="218257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C285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screen">
            <a:lum bright="-1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71550" cy="150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AutoShape 15"/>
          <p:cNvCxnSpPr>
            <a:cxnSpLocks noChangeShapeType="1"/>
          </p:cNvCxnSpPr>
          <p:nvPr/>
        </p:nvCxnSpPr>
        <p:spPr bwMode="auto">
          <a:xfrm flipH="1">
            <a:off x="1571625" y="2224088"/>
            <a:ext cx="7635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83975" name="Object 2"/>
          <p:cNvGraphicFramePr>
            <a:graphicFrameLocks noChangeAspect="1"/>
          </p:cNvGraphicFramePr>
          <p:nvPr/>
        </p:nvGraphicFramePr>
        <p:xfrm>
          <a:off x="6444208" y="3501008"/>
          <a:ext cx="2494290" cy="310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Acrobat Document" r:id="rId8" imgW="7578000" imgH="6426000" progId="AcroExch.Document.7">
                  <p:embed/>
                </p:oleObj>
              </mc:Choice>
              <mc:Fallback>
                <p:oleObj name="Acrobat Document" r:id="rId8" imgW="7578000" imgH="6426000" progId="AcroExch.Document.7">
                  <p:embed/>
                  <p:pic>
                    <p:nvPicPr>
                      <p:cNvPr id="839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501008"/>
                        <a:ext cx="2494290" cy="3103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520280" cy="216024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4" name="Obraz 2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56166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Picture 4" descr="MRAPD1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12" cstate="screen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3717032"/>
            <a:ext cx="1008112" cy="2592288"/>
          </a:xfrm>
          <a:noFill/>
          <a:ln>
            <a:solidFill>
              <a:srgbClr val="003300"/>
            </a:solidFill>
          </a:ln>
        </p:spPr>
      </p:pic>
      <p:pic>
        <p:nvPicPr>
          <p:cNvPr id="28" name="Picture 6" descr="http://www.szkolki-machaj.pl/Dwn/4ac89446b9592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2160239" cy="180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screen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1584325" cy="100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3" descr="E:\logo IO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1143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Danuta\Pulpit\Animacje\ADN_animation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16593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52591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27584" y="3841952"/>
            <a:ext cx="7416824" cy="2338159"/>
          </a:xfrm>
        </p:spPr>
        <p:txBody>
          <a:bodyPr/>
          <a:lstStyle/>
          <a:p>
            <a:r>
              <a:rPr lang="pl-PL" sz="2000" b="0" dirty="0">
                <a:solidFill>
                  <a:schemeClr val="tx1"/>
                </a:solidFill>
              </a:rPr>
              <a:t>RESEARCH INSTITUTE OF </a:t>
            </a:r>
            <a:r>
              <a:rPr lang="pl-PL" sz="2000" b="0" dirty="0" smtClean="0">
                <a:solidFill>
                  <a:schemeClr val="tx1"/>
                </a:solidFill>
              </a:rPr>
              <a:t>HORTICULTURE</a:t>
            </a:r>
            <a:endParaRPr lang="pl-PL" sz="2000" b="0" dirty="0">
              <a:solidFill>
                <a:schemeClr val="tx1"/>
              </a:solidFill>
            </a:endParaRPr>
          </a:p>
          <a:p>
            <a:r>
              <a:rPr lang="pl-PL" sz="2000" b="0" dirty="0" smtClean="0">
                <a:solidFill>
                  <a:schemeClr val="tx1"/>
                </a:solidFill>
              </a:rPr>
              <a:t>SKIERNIEWICE,POLAND</a:t>
            </a:r>
            <a:endParaRPr lang="pl-PL" sz="2000" b="0" dirty="0">
              <a:solidFill>
                <a:schemeClr val="tx1"/>
              </a:solidFill>
            </a:endParaRPr>
          </a:p>
          <a:p>
            <a:endParaRPr lang="pl-PL" sz="1800" dirty="0" smtClean="0">
              <a:solidFill>
                <a:schemeClr val="tx1"/>
              </a:solidFill>
            </a:endParaRPr>
          </a:p>
          <a:p>
            <a:r>
              <a:rPr lang="pl-PL" sz="2000" dirty="0" smtClean="0">
                <a:solidFill>
                  <a:schemeClr val="tx1"/>
                </a:solidFill>
              </a:rPr>
              <a:t>Prof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  <a:r>
              <a:rPr lang="pl-PL" sz="2000" dirty="0" smtClean="0">
                <a:solidFill>
                  <a:schemeClr val="tx1"/>
                </a:solidFill>
              </a:rPr>
              <a:t>dr. </a:t>
            </a:r>
            <a:r>
              <a:rPr lang="pl-PL" sz="2000" dirty="0" err="1">
                <a:solidFill>
                  <a:schemeClr val="tx1"/>
                </a:solidFill>
              </a:rPr>
              <a:t>Malgorzata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Korbin</a:t>
            </a:r>
          </a:p>
          <a:p>
            <a:endParaRPr lang="pl-PL" dirty="0"/>
          </a:p>
        </p:txBody>
      </p:sp>
      <p:pic>
        <p:nvPicPr>
          <p:cNvPr id="6" name="Picture 3" descr="C:\Users\tviscard\Pictures\logo_inh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403" y="2121587"/>
            <a:ext cx="1046736" cy="216024"/>
          </a:xfrm>
          <a:prstGeom prst="rect">
            <a:avLst/>
          </a:prstGeom>
          <a:noFill/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04664"/>
            <a:ext cx="1193315" cy="1627560"/>
          </a:xfrm>
          <a:prstGeom prst="rect">
            <a:avLst/>
          </a:prstGeom>
        </p:spPr>
      </p:pic>
      <p:grpSp>
        <p:nvGrpSpPr>
          <p:cNvPr id="17" name="Grupa 3"/>
          <p:cNvGrpSpPr>
            <a:grpSpLocks/>
          </p:cNvGrpSpPr>
          <p:nvPr/>
        </p:nvGrpSpPr>
        <p:grpSpPr bwMode="auto">
          <a:xfrm>
            <a:off x="1292499" y="281470"/>
            <a:ext cx="2880320" cy="2808312"/>
            <a:chOff x="251520" y="1484784"/>
            <a:chExt cx="4968552" cy="4756682"/>
          </a:xfrm>
        </p:grpSpPr>
        <p:pic>
          <p:nvPicPr>
            <p:cNvPr id="18" name="Obraz 4" descr="IO_mapka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84784"/>
              <a:ext cx="4968552" cy="47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ole tekstowe 6"/>
            <p:cNvSpPr txBox="1">
              <a:spLocks noChangeArrowheads="1"/>
            </p:cNvSpPr>
            <p:nvPr/>
          </p:nvSpPr>
          <p:spPr bwMode="auto">
            <a:xfrm>
              <a:off x="2008320" y="3963943"/>
              <a:ext cx="1605558" cy="4945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alt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31" name="Prostokąt 30"/>
          <p:cNvSpPr/>
          <p:nvPr/>
        </p:nvSpPr>
        <p:spPr>
          <a:xfrm>
            <a:off x="2411760" y="5445224"/>
            <a:ext cx="3522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www.inhort.pl; io@inhort.pl</a:t>
            </a: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80" y="1001082"/>
            <a:ext cx="694260" cy="434723"/>
          </a:xfrm>
          <a:prstGeom prst="rect">
            <a:avLst/>
          </a:prstGeom>
        </p:spPr>
      </p:pic>
      <p:graphicFrame>
        <p:nvGraphicFramePr>
          <p:cNvPr id="33" name="Object 5"/>
          <p:cNvGraphicFramePr>
            <a:graphicFrameLocks noChangeAspect="1"/>
          </p:cNvGraphicFramePr>
          <p:nvPr>
            <p:extLst/>
          </p:nvPr>
        </p:nvGraphicFramePr>
        <p:xfrm>
          <a:off x="1034980" y="1472402"/>
          <a:ext cx="730240" cy="406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7" imgW="762120" imgH="524880" progId="">
                  <p:embed/>
                </p:oleObj>
              </mc:Choice>
              <mc:Fallback>
                <p:oleObj r:id="rId7" imgW="762120" imgH="524880" progId="">
                  <p:embed/>
                  <p:pic>
                    <p:nvPicPr>
                      <p:cNvPr id="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980" y="1472402"/>
                        <a:ext cx="730240" cy="4062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6253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057400"/>
          </a:xfrm>
        </p:spPr>
        <p:txBody>
          <a:bodyPr/>
          <a:lstStyle/>
          <a:p>
            <a:pPr marL="109537" indent="0" algn="ctr"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PRODUCTION IN POLAND</a:t>
            </a:r>
            <a:endParaRPr lang="pl-PL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58265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6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164282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8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420352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6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90678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cherries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776608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4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pl-PL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l-PL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sweet</a:t>
            </a: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cherries</a:t>
            </a:r>
            <a:endParaRPr lang="pl-P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536657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1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90678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peaches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341824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1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86001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0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raspberries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599119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5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currant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31707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4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792970" y="1551759"/>
            <a:ext cx="8808913" cy="732974"/>
          </a:xfrm>
        </p:spPr>
        <p:txBody>
          <a:bodyPr/>
          <a:lstStyle/>
          <a:p>
            <a:pPr algn="ctr"/>
            <a:r>
              <a:rPr lang="pl-PL" dirty="0" smtClean="0"/>
              <a:t>THE </a:t>
            </a:r>
            <a:r>
              <a:rPr lang="en-GB" dirty="0" smtClean="0"/>
              <a:t>HISTORY AND CURRENT SITUATION</a:t>
            </a:r>
            <a:endParaRPr lang="en-GB" dirty="0"/>
          </a:p>
        </p:txBody>
      </p:sp>
      <p:pic>
        <p:nvPicPr>
          <p:cNvPr id="8" name="Symbol zastępczy zawartości 3" descr="pałac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77072"/>
            <a:ext cx="3960439" cy="228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4716016" y="2348880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1" name="Picture 3" descr="C:\Users\tviscard\Pictures\logo_inhor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2657"/>
            <a:ext cx="697824" cy="144016"/>
          </a:xfrm>
          <a:prstGeom prst="rect">
            <a:avLst/>
          </a:prstGeom>
          <a:noFill/>
        </p:spPr>
      </p:pic>
      <p:sp>
        <p:nvSpPr>
          <p:cNvPr id="62466" name="AutoShape 2" descr="http://www.insad.pl/files/prof_pieniazek/zdjecia/skanuj0009.jpg"/>
          <p:cNvSpPr>
            <a:spLocks noChangeAspect="1" noChangeArrowheads="1"/>
          </p:cNvSpPr>
          <p:nvPr/>
        </p:nvSpPr>
        <p:spPr bwMode="auto">
          <a:xfrm>
            <a:off x="155575" y="-2933700"/>
            <a:ext cx="5800725" cy="612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468" name="AutoShape 4" descr="http://www.insad.pl/files/prof_pieniazek/zdjecia/skanuj0009.jpg"/>
          <p:cNvSpPr>
            <a:spLocks noChangeAspect="1" noChangeArrowheads="1"/>
          </p:cNvSpPr>
          <p:nvPr/>
        </p:nvSpPr>
        <p:spPr bwMode="auto">
          <a:xfrm>
            <a:off x="155575" y="-2933700"/>
            <a:ext cx="5800725" cy="612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470" name="AutoShape 6" descr="http://www.insad.pl/files/prof_pieniazek/zdjecia/skanuj0009.jpg"/>
          <p:cNvSpPr>
            <a:spLocks noChangeAspect="1" noChangeArrowheads="1"/>
          </p:cNvSpPr>
          <p:nvPr/>
        </p:nvSpPr>
        <p:spPr bwMode="auto">
          <a:xfrm>
            <a:off x="155575" y="-2933700"/>
            <a:ext cx="5800725" cy="612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472" name="AutoShape 8" descr="http://www.insad.pl/files/prof_pieniazek/zdjecia/th_skanuj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474" name="AutoShape 10" descr="http://www.insad.pl/files/prof_pieniazek/zdjecia/th_skanuj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477" name="AutoShape 13" descr="http://www.skierniewice24.pl/images/fototeka/var/albums/sk-czanie/prof-Szczepan-Pieniazek/archiwalne-prof-Pieniazka/Pieniazek.JPG"/>
          <p:cNvSpPr>
            <a:spLocks noChangeAspect="1" noChangeArrowheads="1"/>
          </p:cNvSpPr>
          <p:nvPr/>
        </p:nvSpPr>
        <p:spPr bwMode="auto">
          <a:xfrm>
            <a:off x="155575" y="-2659063"/>
            <a:ext cx="8096250" cy="555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479" name="AutoShape 15" descr="http://www.okiemjadwigi.pl/wp-content/uploads/2013/01/image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2482" name="Picture 18" descr="C:\Documents and Settings\MKorbin\Pulpit\Pieniaze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3090290" cy="211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84" name="AutoShape 20" descr="http://krwil.sggw.pl/download/inspekty_19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2485" name="Picture 21" descr="C:\Documents and Settings\MKorbin\Pulpit\ZUiHW_19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28" y="2511214"/>
            <a:ext cx="346790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86" name="Picture 22" descr="C:\Documents and Settings\MKorbin\Pulpit\ec_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97170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644008" y="232274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1951 – Institute of Pomology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&amp; F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lor.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1964 – Institute of Vegetable Crops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Verdana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2011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–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Institute of Horticulture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Verdana" pitchFamily="34" charset="0"/>
                <a:cs typeface="Segoe UI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accent1"/>
                </a:solidFill>
              </a:rPr>
              <a:t>RESEARCH </a:t>
            </a:r>
            <a:r>
              <a:rPr lang="pl-PL" sz="3200" dirty="0">
                <a:solidFill>
                  <a:schemeClr val="accent1"/>
                </a:solidFill>
              </a:rPr>
              <a:t>INSTITUTE OF </a:t>
            </a:r>
            <a:r>
              <a:rPr lang="pl-PL" sz="3200" dirty="0" smtClean="0">
                <a:solidFill>
                  <a:schemeClr val="accent1"/>
                </a:solidFill>
              </a:rPr>
              <a:t>HORTICULTURE </a:t>
            </a:r>
            <a:endParaRPr lang="pl-PL" sz="3200" dirty="0">
              <a:solidFill>
                <a:schemeClr val="accent1"/>
              </a:solidFill>
            </a:endParaRPr>
          </a:p>
        </p:txBody>
      </p:sp>
      <p:sp>
        <p:nvSpPr>
          <p:cNvPr id="7" name="Serce 6"/>
          <p:cNvSpPr/>
          <p:nvPr/>
        </p:nvSpPr>
        <p:spPr>
          <a:xfrm>
            <a:off x="6319053" y="2994025"/>
            <a:ext cx="683376" cy="5253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349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blueberries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71893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05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057400"/>
          </a:xfrm>
        </p:spPr>
        <p:txBody>
          <a:bodyPr/>
          <a:lstStyle/>
          <a:p>
            <a:pPr marL="109537" indent="0" algn="ctr"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endParaRPr lang="pl-PL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515144"/>
            <a:ext cx="8229600" cy="780256"/>
          </a:xfrm>
        </p:spPr>
        <p:txBody>
          <a:bodyPr/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CAMA 2017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00399"/>
              </p:ext>
            </p:extLst>
          </p:nvPr>
        </p:nvGraphicFramePr>
        <p:xfrm>
          <a:off x="4572000" y="905272"/>
          <a:ext cx="4023656" cy="569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5667121" imgH="8019769" progId="AcroExch.Document.DC">
                  <p:embed/>
                </p:oleObj>
              </mc:Choice>
              <mc:Fallback>
                <p:oleObj name="Acrobat Document" r:id="rId3" imgW="5667121" imgH="80197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905272"/>
                        <a:ext cx="4023656" cy="569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1" y="1305232"/>
            <a:ext cx="3600000" cy="27003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1" y="4049829"/>
            <a:ext cx="3600000" cy="26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515144"/>
            <a:ext cx="8229600" cy="780256"/>
          </a:xfrm>
        </p:spPr>
        <p:txBody>
          <a:bodyPr/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CAMA 2017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02" y="1246912"/>
            <a:ext cx="7434596" cy="55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Conference in Skierniewice in 2018 ?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4350"/>
          </a:xfrm>
        </p:spPr>
        <p:txBody>
          <a:bodyPr/>
          <a:lstStyle/>
          <a:p>
            <a:pPr marL="109537" indent="0" algn="ctr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4th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</a:t>
            </a:r>
          </a:p>
          <a:p>
            <a:pPr marL="109537" indent="0" algn="ctr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Pre- and Post-harvest Factors on Health Promoting Components and Quality of Horticultural Commodities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685800"/>
          </a:xfrm>
        </p:spPr>
        <p:txBody>
          <a:bodyPr/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Conference in Skierniewice in 2018 ?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54" y="1447800"/>
            <a:ext cx="7199892" cy="5173807"/>
          </a:xfrm>
        </p:spPr>
      </p:pic>
    </p:spTree>
    <p:extLst>
      <p:ext uri="{BB962C8B-B14F-4D97-AF65-F5344CB8AC3E}">
        <p14:creationId xmlns:p14="http://schemas.microsoft.com/office/powerpoint/2010/main" val="21166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79613"/>
            <a:ext cx="7772400" cy="2182812"/>
          </a:xfrm>
        </p:spPr>
        <p:txBody>
          <a:bodyPr/>
          <a:lstStyle/>
          <a:p>
            <a:pPr algn="ctr"/>
            <a:r>
              <a:rPr lang="pl-PL" sz="6600" b="1" dirty="0" err="1" smtClean="0">
                <a:solidFill>
                  <a:srgbClr val="FF0000"/>
                </a:solidFill>
                <a:latin typeface="Calibri" pitchFamily="34" charset="0"/>
              </a:rPr>
              <a:t>Thank</a:t>
            </a:r>
            <a:r>
              <a:rPr lang="pl-PL" sz="6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sz="6600" b="1" dirty="0" err="1" smtClean="0">
                <a:solidFill>
                  <a:srgbClr val="FF0000"/>
                </a:solidFill>
                <a:latin typeface="Calibri" pitchFamily="34" charset="0"/>
              </a:rPr>
              <a:t>you</a:t>
            </a:r>
            <a:endParaRPr lang="pl-PL" sz="66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2400" y="6243935"/>
            <a:ext cx="5334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Krzysztof.Rutkowski@inhort.pl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9896" cy="864096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/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400" dirty="0">
                <a:solidFill>
                  <a:schemeClr val="accent1"/>
                </a:solidFill>
              </a:rPr>
              <a:t/>
            </a:r>
            <a:br>
              <a:rPr lang="pl-PL" sz="2400" dirty="0">
                <a:solidFill>
                  <a:schemeClr val="accent1"/>
                </a:solidFill>
              </a:rPr>
            </a:br>
            <a:r>
              <a:rPr lang="pl-PL" sz="2400" dirty="0" smtClean="0">
                <a:solidFill>
                  <a:schemeClr val="accent1"/>
                </a:solidFill>
              </a:rPr>
              <a:t>STAFF: 135 SCIENTISTS AND PHD STUDENTS </a:t>
            </a:r>
            <a:br>
              <a:rPr lang="pl-PL" sz="2400" dirty="0" smtClean="0">
                <a:solidFill>
                  <a:schemeClr val="accent1"/>
                </a:solidFill>
              </a:rPr>
            </a:br>
            <a:r>
              <a:rPr lang="pl-PL" sz="2000" dirty="0" smtClean="0">
                <a:solidFill>
                  <a:schemeClr val="accent1"/>
                </a:solidFill>
              </a:rPr>
              <a:t>PERMISSION: </a:t>
            </a:r>
            <a:r>
              <a:rPr lang="pl-PL" sz="2000" dirty="0" err="1" smtClean="0">
                <a:solidFill>
                  <a:schemeClr val="accent1"/>
                </a:solidFill>
              </a:rPr>
              <a:t>PhD</a:t>
            </a:r>
            <a:r>
              <a:rPr lang="pl-PL" sz="2000" dirty="0" smtClean="0">
                <a:solidFill>
                  <a:schemeClr val="accent1"/>
                </a:solidFill>
              </a:rPr>
              <a:t> DEGREE &amp; SCI. TITLE (</a:t>
            </a:r>
            <a:r>
              <a:rPr lang="pl-PL" sz="2000" i="1" dirty="0" smtClean="0">
                <a:solidFill>
                  <a:schemeClr val="accent1"/>
                </a:solidFill>
              </a:rPr>
              <a:t>agr. </a:t>
            </a:r>
            <a:r>
              <a:rPr lang="pl-PL" sz="2000" i="1" dirty="0" err="1" smtClean="0">
                <a:solidFill>
                  <a:schemeClr val="accent1"/>
                </a:solidFill>
              </a:rPr>
              <a:t>sciences</a:t>
            </a:r>
            <a:r>
              <a:rPr lang="pl-PL" sz="2000" i="1" dirty="0" smtClean="0">
                <a:solidFill>
                  <a:schemeClr val="accent1"/>
                </a:solidFill>
              </a:rPr>
              <a:t>)</a:t>
            </a:r>
            <a:endParaRPr lang="pl-PL" sz="2000" i="1" dirty="0">
              <a:solidFill>
                <a:schemeClr val="tx2"/>
              </a:solidFill>
            </a:endParaRPr>
          </a:p>
        </p:txBody>
      </p:sp>
      <p:pic>
        <p:nvPicPr>
          <p:cNvPr id="3" name="Picture 35" descr="http://www.inhort.pl/files/aktualnosci/2014/wreczenie_dyplomow/dr/IMG_8529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6337007" cy="495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0" descr="http://www.inhort.pl/files/thumbs/174x174/aktualnosci/2014/wreczenie_dyplomow/dr/IMG_8502p.jpg">
            <a:hlinkClick r:id="rId3" tooltip="IMG_8502p.jpg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2304256" cy="171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www.inhort.pl/files/thumbs/174x174/aktualnosci/2014/wreczenie_dyplomow/dr/IMG_8511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304256" cy="155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inhort.pl/files/thumbs/174x174/aktualnosci/2014/wreczenie_dyplomow/dr/IMG_8465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30425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tviscard\Pictures\logo_inhort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97824" cy="154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0922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1" descr="borowka"/>
          <p:cNvPicPr>
            <a:picLocks noChangeAspect="1" noChangeArrowheads="1"/>
          </p:cNvPicPr>
          <p:nvPr/>
        </p:nvPicPr>
        <p:blipFill>
          <a:blip r:embed="rId2" cstate="print">
            <a:lum bright="-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240359" cy="216024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4" name="Picture 7" descr="IMG_07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komp_cz_1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8747" y="4611766"/>
            <a:ext cx="3045253" cy="224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tulipany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7112"/>
            <a:ext cx="313183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śliwki Sałuda 700_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4119" y="-103396"/>
            <a:ext cx="1987169" cy="221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Nowy-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653136"/>
            <a:ext cx="316835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 descr="Matka-HPIM555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4" y="-64007"/>
            <a:ext cx="3060346" cy="229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0" t="12598" r="3947" b="2800"/>
          <a:stretch>
            <a:fillRect/>
          </a:stretch>
        </p:blipFill>
        <p:spPr bwMode="auto">
          <a:xfrm>
            <a:off x="5021288" y="1947153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556" name="Picture 4" descr="http://www.ilovefit.pl/wp-content/uploads/2013/08/pomidor0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09419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558" name="Picture 6" descr="rokitni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5" y="2139141"/>
            <a:ext cx="3136437" cy="23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560" name="Picture 8" descr="Image result for papry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307629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tviscard\Pictures\logo_inho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936104" cy="26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0623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68012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	SCIENTIFIC AREAS		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Genetic resources, genetics &amp; breeding of horticultural plants</a:t>
            </a:r>
          </a:p>
          <a:p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Sustainable plant cultivation (fertigation, irrigation)</a:t>
            </a:r>
            <a:endParaRPr lang="pl-PL" sz="220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Methods for plant protection </a:t>
            </a:r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(IPM</a:t>
            </a:r>
            <a:r>
              <a:rPr lang="en-GB" sz="2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pl-PL" sz="2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ecology</a:t>
            </a:r>
            <a:r>
              <a:rPr lang="en-GB" sz="2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Organic production of horticultural plants</a:t>
            </a:r>
            <a:endParaRPr lang="pl-PL" sz="220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Biotechnology</a:t>
            </a:r>
            <a:r>
              <a:rPr lang="pl-PL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&amp; molecular biology </a:t>
            </a:r>
          </a:p>
          <a:p>
            <a:r>
              <a:rPr lang="pl-PL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F</a:t>
            </a:r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ruit &amp; vegetable quality</a:t>
            </a:r>
            <a:r>
              <a:rPr lang="pl-PL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and safety</a:t>
            </a:r>
          </a:p>
          <a:p>
            <a:r>
              <a:rPr lang="pl-PL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Storage, p</a:t>
            </a:r>
            <a:r>
              <a:rPr lang="en-GB" sz="22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ostharvest</a:t>
            </a:r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treatment and processing</a:t>
            </a:r>
          </a:p>
          <a:p>
            <a:r>
              <a:rPr lang="en-GB" sz="2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Agro-engineering</a:t>
            </a:r>
          </a:p>
          <a:p>
            <a:r>
              <a:rPr lang="pl-PL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M</a:t>
            </a:r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ushroom production </a:t>
            </a:r>
          </a:p>
          <a:p>
            <a:r>
              <a:rPr lang="en-GB" sz="2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Apiculture</a:t>
            </a:r>
            <a:endParaRPr lang="pl-PL" sz="220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Basic economy</a:t>
            </a:r>
          </a:p>
          <a:p>
            <a:endParaRPr lang="en-GB" sz="220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E:\logo I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7255"/>
            <a:ext cx="843932" cy="3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7352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Prez_dyr_IWarz\eko_3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90" y="3211922"/>
            <a:ext cx="4455444" cy="307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33" descr="IMG_466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8" y="1196752"/>
            <a:ext cx="385192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Documents and Settings\Administrator\Moje dokumenty\INNE I ADMINISTRATOR2\Moje obrazy\gmo 0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183" y="188640"/>
            <a:ext cx="5065110" cy="332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ytuł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74441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EXPER. FIELDS (165 ha) </a:t>
            </a:r>
            <a:br>
              <a:rPr lang="pl-PL" sz="2400" dirty="0" smtClean="0"/>
            </a:br>
            <a:r>
              <a:rPr lang="pl-PL" sz="2400" dirty="0" smtClean="0"/>
              <a:t>UNDER COVER (~2 ha) </a:t>
            </a:r>
            <a:endParaRPr lang="pl-PL" sz="24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511790" y="2696139"/>
          <a:ext cx="1000117" cy="56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6" imgW="762120" imgH="524880" progId="">
                  <p:embed/>
                </p:oleObj>
              </mc:Choice>
              <mc:Fallback>
                <p:oleObj r:id="rId6" imgW="762120" imgH="52488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90" y="2696139"/>
                        <a:ext cx="1000117" cy="5650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994" y="3310551"/>
            <a:ext cx="447253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tviscard\Pictures\logo_inhort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2748"/>
            <a:ext cx="697824" cy="164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5828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96880" y="188640"/>
            <a:ext cx="6372787" cy="2160239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/>
              <a:t>	  </a:t>
            </a:r>
            <a:r>
              <a:rPr lang="en-GB" sz="3100" dirty="0" smtClean="0"/>
              <a:t>LABORATORIES</a:t>
            </a:r>
            <a:r>
              <a:rPr lang="pl-PL" sz="3100" dirty="0" smtClean="0"/>
              <a:t> (33 </a:t>
            </a:r>
            <a:r>
              <a:rPr lang="pl-PL" sz="3100" dirty="0" err="1" smtClean="0"/>
              <a:t>labs</a:t>
            </a:r>
            <a:r>
              <a:rPr lang="pl-PL" sz="3100" dirty="0" smtClean="0"/>
              <a:t>)</a:t>
            </a:r>
            <a:r>
              <a:rPr lang="en-GB" sz="3100" dirty="0" smtClean="0"/>
              <a:t> </a:t>
            </a:r>
            <a:br>
              <a:rPr lang="en-GB" sz="3100" dirty="0" smtClean="0"/>
            </a:br>
            <a:r>
              <a:rPr lang="en-GB" sz="2400" dirty="0" smtClean="0">
                <a:solidFill>
                  <a:schemeClr val="tx2"/>
                </a:solidFill>
              </a:rPr>
              <a:t>- accredited</a:t>
            </a:r>
            <a:r>
              <a:rPr lang="pl-PL" sz="2400" dirty="0">
                <a:solidFill>
                  <a:schemeClr val="tx2"/>
                </a:solidFill>
              </a:rPr>
              <a:t>: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pl-PL" sz="2200" i="1" dirty="0">
                <a:solidFill>
                  <a:schemeClr val="tx2"/>
                </a:solidFill>
              </a:rPr>
              <a:t>F</a:t>
            </a:r>
            <a:r>
              <a:rPr lang="en-GB" sz="2200" i="1" dirty="0" err="1" smtClean="0">
                <a:solidFill>
                  <a:schemeClr val="tx2"/>
                </a:solidFill>
              </a:rPr>
              <a:t>ood</a:t>
            </a:r>
            <a:r>
              <a:rPr lang="en-GB" sz="2200" i="1" dirty="0" smtClean="0">
                <a:solidFill>
                  <a:schemeClr val="tx2"/>
                </a:solidFill>
              </a:rPr>
              <a:t> </a:t>
            </a:r>
            <a:r>
              <a:rPr lang="pl-PL" sz="2200" i="1" dirty="0" smtClean="0">
                <a:solidFill>
                  <a:schemeClr val="tx2"/>
                </a:solidFill>
              </a:rPr>
              <a:t>quality &amp; </a:t>
            </a:r>
            <a:r>
              <a:rPr lang="pl-PL" sz="2200" i="1" dirty="0" err="1" smtClean="0">
                <a:solidFill>
                  <a:schemeClr val="tx2"/>
                </a:solidFill>
              </a:rPr>
              <a:t>safety</a:t>
            </a:r>
            <a:r>
              <a:rPr lang="pl-PL" sz="2200" i="1" dirty="0" smtClean="0">
                <a:solidFill>
                  <a:schemeClr val="tx2"/>
                </a:solidFill>
              </a:rPr>
              <a:t>; </a:t>
            </a:r>
            <a:r>
              <a:rPr lang="pl-PL" sz="2200" i="1" dirty="0" err="1" smtClean="0">
                <a:solidFill>
                  <a:schemeClr val="tx2"/>
                </a:solidFill>
              </a:rPr>
              <a:t>honey</a:t>
            </a:r>
            <a:r>
              <a:rPr lang="pl-PL" sz="2200" i="1" dirty="0" smtClean="0">
                <a:solidFill>
                  <a:schemeClr val="tx2"/>
                </a:solidFill>
              </a:rPr>
              <a:t> </a:t>
            </a:r>
            <a:r>
              <a:rPr lang="pl-PL" sz="2200" i="1" dirty="0" err="1" smtClean="0">
                <a:solidFill>
                  <a:schemeClr val="tx2"/>
                </a:solidFill>
              </a:rPr>
              <a:t>quality</a:t>
            </a:r>
            <a:r>
              <a:rPr lang="en-GB" sz="2200" dirty="0" smtClean="0">
                <a:solidFill>
                  <a:schemeClr val="tx2"/>
                </a:solidFill>
              </a:rPr>
              <a:t/>
            </a:r>
            <a:br>
              <a:rPr lang="en-GB" sz="2200" dirty="0" smtClean="0">
                <a:solidFill>
                  <a:schemeClr val="tx2"/>
                </a:solidFill>
              </a:rPr>
            </a:br>
            <a:r>
              <a:rPr lang="en-GB" sz="2200" dirty="0" smtClean="0">
                <a:solidFill>
                  <a:schemeClr val="tx2"/>
                </a:solidFill>
              </a:rPr>
              <a:t>-  labs for study on effectiveness of chemicals used </a:t>
            </a:r>
            <a:r>
              <a:rPr lang="pl-PL" sz="2200" dirty="0" smtClean="0">
                <a:solidFill>
                  <a:schemeClr val="tx2"/>
                </a:solidFill>
              </a:rPr>
              <a:t>for</a:t>
            </a:r>
            <a:r>
              <a:rPr lang="en-GB" sz="2200" dirty="0" smtClean="0">
                <a:solidFill>
                  <a:schemeClr val="tx2"/>
                </a:solidFill>
              </a:rPr>
              <a:t>  	</a:t>
            </a:r>
            <a:r>
              <a:rPr lang="pl-PL" sz="2200" dirty="0">
                <a:solidFill>
                  <a:schemeClr val="tx2"/>
                </a:solidFill>
              </a:rPr>
              <a:t>	</a:t>
            </a:r>
            <a:r>
              <a:rPr lang="en-GB" sz="2200" dirty="0" smtClean="0">
                <a:solidFill>
                  <a:schemeClr val="tx2"/>
                </a:solidFill>
              </a:rPr>
              <a:t>plant protection (admin. permission)</a:t>
            </a:r>
            <a:br>
              <a:rPr lang="en-GB" sz="2200" dirty="0" smtClean="0">
                <a:solidFill>
                  <a:schemeClr val="tx2"/>
                </a:solidFill>
              </a:rPr>
            </a:br>
            <a:r>
              <a:rPr lang="en-GB" sz="2200" dirty="0" smtClean="0">
                <a:solidFill>
                  <a:schemeClr val="tx2"/>
                </a:solidFill>
              </a:rPr>
              <a:t>- biotech &amp; molecular labs</a:t>
            </a:r>
            <a:r>
              <a:rPr lang="pl-PL" sz="2200" dirty="0" smtClean="0">
                <a:solidFill>
                  <a:schemeClr val="tx2"/>
                </a:solidFill>
              </a:rPr>
              <a:t/>
            </a:r>
            <a:br>
              <a:rPr lang="pl-PL" sz="2200" dirty="0" smtClean="0">
                <a:solidFill>
                  <a:schemeClr val="tx2"/>
                </a:solidFill>
              </a:rPr>
            </a:br>
            <a:r>
              <a:rPr lang="pl-PL" sz="2200" dirty="0" smtClean="0">
                <a:solidFill>
                  <a:schemeClr val="tx2"/>
                </a:solidFill>
              </a:rPr>
              <a:t>- </a:t>
            </a:r>
            <a:r>
              <a:rPr lang="pl-PL" sz="2200" dirty="0" err="1" smtClean="0">
                <a:solidFill>
                  <a:schemeClr val="tx2"/>
                </a:solidFill>
              </a:rPr>
              <a:t>chemical</a:t>
            </a:r>
            <a:r>
              <a:rPr lang="pl-PL" sz="2200" dirty="0" smtClean="0">
                <a:solidFill>
                  <a:schemeClr val="tx2"/>
                </a:solidFill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</a:rPr>
              <a:t>contamination</a:t>
            </a:r>
            <a:r>
              <a:rPr lang="pl-PL" sz="2200" dirty="0" smtClean="0">
                <a:solidFill>
                  <a:schemeClr val="tx2"/>
                </a:solidFill>
              </a:rPr>
              <a:t> labs</a:t>
            </a:r>
            <a:endParaRPr lang="en-GB" sz="2200" dirty="0">
              <a:solidFill>
                <a:schemeClr val="tx2"/>
              </a:solidFill>
            </a:endParaRPr>
          </a:p>
        </p:txBody>
      </p:sp>
      <p:grpSp>
        <p:nvGrpSpPr>
          <p:cNvPr id="7" name="Grupa 12"/>
          <p:cNvGrpSpPr>
            <a:grpSpLocks/>
          </p:cNvGrpSpPr>
          <p:nvPr/>
        </p:nvGrpSpPr>
        <p:grpSpPr bwMode="auto">
          <a:xfrm>
            <a:off x="219153" y="2564904"/>
            <a:ext cx="8798787" cy="4004947"/>
            <a:chOff x="-75897" y="3272895"/>
            <a:chExt cx="8692757" cy="3336713"/>
          </a:xfrm>
        </p:grpSpPr>
        <p:pic>
          <p:nvPicPr>
            <p:cNvPr id="8" name="Picture 6" descr="B26"/>
            <p:cNvPicPr>
              <a:picLocks noChangeAspect="1" noChangeArrowheads="1"/>
            </p:cNvPicPr>
            <p:nvPr/>
          </p:nvPicPr>
          <p:blipFill>
            <a:blip r:embed="rId3" cstate="screen">
              <a:lum bright="-26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897" y="3572861"/>
              <a:ext cx="3381396" cy="3036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C:\Documents and Settings\Administrator\Moje dokumenty\INNE I ADMINISTRATOR2\Moje obrazy\GMO\GMO 208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451" y="3272895"/>
              <a:ext cx="3823400" cy="1919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5" descr="C:\Documents and Settings\Administrator\Moje dokumenty\WAŻNE\KOPIA Z LAPTOP DOM\zdjęcia\GMO i in vitro 2008\GMO 13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045" y="3272895"/>
              <a:ext cx="2699815" cy="3299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8" descr="C:\Documents and Settings\Administrator\Moje dokumenty\INNE I ADMINISTRATOR2\Moje obrazy\gmo 00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4" y="5012701"/>
              <a:ext cx="2709861" cy="1558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3" descr="Pozostałośc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668" y="266385"/>
            <a:ext cx="2448272" cy="229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Łącznik prosty 3"/>
          <p:cNvCxnSpPr/>
          <p:nvPr/>
        </p:nvCxnSpPr>
        <p:spPr>
          <a:xfrm>
            <a:off x="219153" y="764704"/>
            <a:ext cx="6102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tviscard\Pictures\logo_inhort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53" y="269605"/>
            <a:ext cx="697824" cy="164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020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7"/>
          <p:cNvGraphicFramePr>
            <a:graphicFrameLocks noChangeAspect="1"/>
          </p:cNvGraphicFramePr>
          <p:nvPr>
            <p:extLst/>
          </p:nvPr>
        </p:nvGraphicFramePr>
        <p:xfrm>
          <a:off x="313946" y="1447616"/>
          <a:ext cx="3410965" cy="301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PhotoPaint.Image.8" r:id="rId4" imgW="5578323" imgH="4975238" progId="">
                  <p:embed/>
                </p:oleObj>
              </mc:Choice>
              <mc:Fallback>
                <p:oleObj name="CorelPhotoPaint.Image.8" r:id="rId4" imgW="5578323" imgH="4975238" progId="">
                  <p:embed/>
                  <p:pic>
                    <p:nvPicPr>
                      <p:cNvPr id="3072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46" y="1447616"/>
                        <a:ext cx="3410965" cy="301596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197514" y="538475"/>
            <a:ext cx="876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eorgia"/>
                <a:ea typeface="+mn-ea"/>
                <a:cs typeface="Calibri" pitchFamily="34" charset="0"/>
              </a:rPr>
              <a:t>NATIONAL &amp; INTERNATIONAL  PROJECTS</a:t>
            </a:r>
          </a:p>
        </p:txBody>
      </p:sp>
      <p:sp>
        <p:nvSpPr>
          <p:cNvPr id="8" name="Prostokąt 7"/>
          <p:cNvSpPr/>
          <p:nvPr/>
        </p:nvSpPr>
        <p:spPr>
          <a:xfrm>
            <a:off x="3851920" y="1583381"/>
            <a:ext cx="49961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5th, 6th &amp; 7th FP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pl-P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    		(</a:t>
            </a:r>
            <a:r>
              <a:rPr kumimoji="0" lang="pl-PL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HiDRAS</a:t>
            </a:r>
            <a:r>
              <a:rPr kumimoji="0" lang="pl-P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pl-PL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before</a:t>
            </a:r>
            <a:r>
              <a:rPr kumimoji="0" lang="pl-P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pl-PL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accession</a:t>
            </a:r>
            <a:r>
              <a:rPr kumimoji="0" lang="pl-P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running international: 12 	Horizon 2020 (2 + 8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eval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COST, LIFE, DG AGRI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 Programs of Min. Agr.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others national projects: 60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Sci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basic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budget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" name="Picture 3" descr="E:\logo I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961" y="238994"/>
            <a:ext cx="720080" cy="29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323528" y="4797152"/>
          <a:ext cx="8424936" cy="1368152"/>
        </p:xfrm>
        <a:graphic>
          <a:graphicData uri="http://schemas.openxmlformats.org/drawingml/2006/table">
            <a:tbl>
              <a:tblPr/>
              <a:tblGrid>
                <a:gridCol w="268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Project No. (%)</a:t>
                      </a:r>
                      <a:endParaRPr lang="pl-PL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2011</a:t>
                      </a:r>
                      <a:endParaRPr lang="pl-PL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pl-PL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pl-PL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2015/7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aseline="0" dirty="0" smtClean="0">
                          <a:solidFill>
                            <a:schemeClr val="tx2"/>
                          </a:solidFill>
                        </a:rPr>
                        <a:t>R &amp; D </a:t>
                      </a:r>
                      <a:endParaRPr lang="pl-PL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47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41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17-15</a:t>
                      </a:r>
                    </a:p>
                    <a:p>
                      <a:r>
                        <a:rPr lang="pl-PL" sz="2000" dirty="0" smtClean="0">
                          <a:solidFill>
                            <a:schemeClr val="tx2"/>
                          </a:solidFill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896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ejsk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3789</TotalTime>
  <Words>555</Words>
  <Application>Microsoft Office PowerPoint</Application>
  <PresentationFormat>Skærmshow (4:3)</PresentationFormat>
  <Paragraphs>150</Paragraphs>
  <Slides>36</Slides>
  <Notes>9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4</vt:i4>
      </vt:variant>
      <vt:variant>
        <vt:lpstr>Slidetitler</vt:lpstr>
      </vt:variant>
      <vt:variant>
        <vt:i4>36</vt:i4>
      </vt:variant>
    </vt:vector>
  </HeadingPairs>
  <TitlesOfParts>
    <vt:vector size="53" baseType="lpstr">
      <vt:lpstr>Agency FB</vt:lpstr>
      <vt:lpstr>Arial</vt:lpstr>
      <vt:lpstr>Calibri</vt:lpstr>
      <vt:lpstr>Comic Sans MS</vt:lpstr>
      <vt:lpstr>Georgia</vt:lpstr>
      <vt:lpstr>Segoe UI</vt:lpstr>
      <vt:lpstr>Tahoma</vt:lpstr>
      <vt:lpstr>Trebuchet MS</vt:lpstr>
      <vt:lpstr>Verdana</vt:lpstr>
      <vt:lpstr>Wingdings</vt:lpstr>
      <vt:lpstr>Wingdings 2</vt:lpstr>
      <vt:lpstr>Wielkomiejski</vt:lpstr>
      <vt:lpstr>Miejski</vt:lpstr>
      <vt:lpstr>CorelPhotoPaint.Image.8</vt:lpstr>
      <vt:lpstr>Obraz - mapa bitowa</vt:lpstr>
      <vt:lpstr>Fotografia Photo Editor</vt:lpstr>
      <vt:lpstr>Acrobat Document</vt:lpstr>
      <vt:lpstr>25th EUFRIN Board meeting 15 November 2017 Brussels, Belgium</vt:lpstr>
      <vt:lpstr>PowerPoint-præsentation</vt:lpstr>
      <vt:lpstr>RESEARCH INSTITUTE OF HORTICULTURE </vt:lpstr>
      <vt:lpstr>          STAFF: 135 SCIENTISTS AND PHD STUDENTS  PERMISSION: PhD DEGREE &amp; SCI. TITLE (agr. sciences)</vt:lpstr>
      <vt:lpstr>PowerPoint-præsentation</vt:lpstr>
      <vt:lpstr> SCIENTIFIC AREAS  </vt:lpstr>
      <vt:lpstr>     EXPER. FIELDS (165 ha)  UNDER COVER (~2 ha) </vt:lpstr>
      <vt:lpstr>   LABORATORIES (33 labs)  - accredited: Food quality &amp; safety; honey quality -  labs for study on effectiveness of chemicals used for    plant protection (admin. permission) - biotech &amp; molecular labs - chemical contamination labs</vt:lpstr>
      <vt:lpstr>PowerPoint-præsentation</vt:lpstr>
      <vt:lpstr>PowerPoint-præsentation</vt:lpstr>
      <vt:lpstr>SCIENCE, APPLICTION &amp; DISSEMINATION  3 journals, 6000 consult., 2000 visits, ~20 conferences</vt:lpstr>
      <vt:lpstr> ACTIVITY FOR THE SECTOR  NATIONAL ADMINISTRATIONS (MRiRW, GIORiN, IJHARS, extension services) </vt:lpstr>
      <vt:lpstr>PLATFORM FOR TECHNOLOGICAL INNOVATIONS  IN HORTICULTURE (2015)</vt:lpstr>
      <vt:lpstr>EXAMPLES: NEW CULTIVARS AND UNKNOWN SPP.</vt:lpstr>
      <vt:lpstr>PowerPoint-præsentation</vt:lpstr>
      <vt:lpstr>       IRRIGATION SERWIS (www.nawadnianie.inhort.pl)  INTERNET PLATFORM</vt:lpstr>
      <vt:lpstr>         ECOLOGICAL ORCHARD &amp; FIELDS   </vt:lpstr>
      <vt:lpstr>PowerPoint-præsentation</vt:lpstr>
      <vt:lpstr>MOLECULAR BIOLOGY &amp; BIOTECH.  IN HORTICULTURE</vt:lpstr>
      <vt:lpstr>PowerPoint-præsentation</vt:lpstr>
      <vt:lpstr>Fruit production (in thousands tons) - apples</vt:lpstr>
      <vt:lpstr>Fruit production (in thousands tons) - pears</vt:lpstr>
      <vt:lpstr>Fruit production (in thousands tons) - plums</vt:lpstr>
      <vt:lpstr>Fruit production (in thousands tons) – sour cherries</vt:lpstr>
      <vt:lpstr>Fruit production (in thousands tons) – sweet cherries</vt:lpstr>
      <vt:lpstr>Fruit production (in thousands tons) - peaches</vt:lpstr>
      <vt:lpstr>Fruit production (in thousands tons) - strawberries</vt:lpstr>
      <vt:lpstr>Fruit production (in thousands tons) - raspberries</vt:lpstr>
      <vt:lpstr>Fruit production (in thousands tons) - black currant</vt:lpstr>
      <vt:lpstr>Fruit production (in thousands tons) - blueberries</vt:lpstr>
      <vt:lpstr>PowerPoint-præsentation</vt:lpstr>
      <vt:lpstr>CAMA 2017</vt:lpstr>
      <vt:lpstr>CAMA 2017</vt:lpstr>
      <vt:lpstr>Next Conference in Skierniewice in 2018 ?</vt:lpstr>
      <vt:lpstr>Next Conference in Skierniewice in 2018 ?</vt:lpstr>
      <vt:lpstr>Thank you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Nowoczesne technologie w przechowalnictwie a utrzymanie wysokiej jakości owoców</dc:title>
  <dc:creator>Krzysztof Rutkowski</dc:creator>
  <cp:lastModifiedBy>Camilla Fjord Madsen</cp:lastModifiedBy>
  <cp:revision>153</cp:revision>
  <dcterms:created xsi:type="dcterms:W3CDTF">2011-01-27T22:07:13Z</dcterms:created>
  <dcterms:modified xsi:type="dcterms:W3CDTF">2017-11-27T08:57:50Z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